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8984127" cy="3329581"/>
          </a:xfrm>
        </p:spPr>
        <p:txBody>
          <a:bodyPr/>
          <a:lstStyle/>
          <a:p>
            <a:r>
              <a:rPr lang="es-ES" dirty="0" smtClean="0"/>
              <a:t>BASES DE DATOS AVANZADAS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 DE LA MATERIA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93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s-ES" dirty="0" smtClean="0"/>
              <a:t>ESTRUCTURA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646111" y="1429563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>
                <a:solidFill>
                  <a:srgbClr val="C00000"/>
                </a:solidFill>
                <a:latin typeface="Bradley Hand ITC" panose="03070402050302030203" pitchFamily="66" charset="0"/>
              </a:rPr>
              <a:t>3</a:t>
            </a:r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 </a:t>
            </a:r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MÓDULOS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04364" y="1983560"/>
            <a:ext cx="570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/>
              <a:t>1. </a:t>
            </a:r>
            <a:r>
              <a:rPr lang="es-ES" sz="2200" b="1" dirty="0"/>
              <a:t>Módulo I </a:t>
            </a:r>
            <a:r>
              <a:rPr lang="es-ES" sz="2200" b="1" dirty="0"/>
              <a:t>- Bases de Datos </a:t>
            </a:r>
            <a:r>
              <a:rPr lang="es-ES" sz="2200" b="1" dirty="0" err="1"/>
              <a:t>NoSQL</a:t>
            </a:r>
            <a:endParaRPr lang="es-AR" sz="2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532963" y="2617223"/>
            <a:ext cx="664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Bigdata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Gestión del conocimiento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Introducción a las bases de datos </a:t>
            </a:r>
            <a:r>
              <a:rPr lang="es-ES" dirty="0" err="1" smtClean="0"/>
              <a:t>NoSQL</a:t>
            </a:r>
            <a:endParaRPr lang="es-ES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1210234" y="4358881"/>
            <a:ext cx="570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2</a:t>
            </a:r>
            <a:r>
              <a:rPr lang="es-ES" sz="2200" b="1" dirty="0" smtClean="0"/>
              <a:t>. </a:t>
            </a:r>
            <a:r>
              <a:rPr lang="es-ES" sz="2200" b="1" dirty="0"/>
              <a:t>Módulo II </a:t>
            </a:r>
            <a:r>
              <a:rPr lang="es-ES" sz="2200" b="1" dirty="0"/>
              <a:t>- Inteligencia de negocios</a:t>
            </a:r>
            <a:endParaRPr lang="es-AR" sz="2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532963" y="5118032"/>
            <a:ext cx="664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Procesos </a:t>
            </a:r>
            <a:r>
              <a:rPr lang="es-ES" dirty="0"/>
              <a:t>de Transformación de Datos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Arquitectura </a:t>
            </a:r>
            <a:r>
              <a:rPr lang="es-ES" dirty="0"/>
              <a:t>de la Inteligencia de </a:t>
            </a:r>
            <a:r>
              <a:rPr lang="es-ES" dirty="0" smtClean="0"/>
              <a:t>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Data </a:t>
            </a:r>
            <a:r>
              <a:rPr lang="es-ES" dirty="0" err="1" smtClean="0"/>
              <a:t>Warehouse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Administración </a:t>
            </a:r>
            <a:r>
              <a:rPr lang="es-ES" dirty="0"/>
              <a:t>de las Herramientas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417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s-ES" dirty="0" smtClean="0"/>
              <a:t>ESTRUCTURA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646111" y="1375274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3 </a:t>
            </a:r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MÓDULOS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6111" y="2090427"/>
            <a:ext cx="570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3</a:t>
            </a:r>
            <a:r>
              <a:rPr lang="es-ES" sz="2200" b="1" dirty="0" smtClean="0"/>
              <a:t>. </a:t>
            </a:r>
            <a:r>
              <a:rPr lang="es-ES" sz="2200" b="1" dirty="0"/>
              <a:t>Módulo III - Normalización</a:t>
            </a:r>
            <a:endParaRPr lang="es-AR" sz="2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96386" y="2713247"/>
            <a:ext cx="5001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normalización:</a:t>
            </a:r>
          </a:p>
          <a:p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Primera Forma Normal (1FN)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Segunda Forma Normal (2FN)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Tercea</a:t>
            </a:r>
            <a:r>
              <a:rPr lang="es-ES" dirty="0" smtClean="0"/>
              <a:t> Forma Normal (3FN)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6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s-ES" dirty="0" smtClean="0"/>
              <a:t>EVALUACIÓN 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646111" y="1559859"/>
            <a:ext cx="785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PARA REGULARIZAR LA MATERIA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1228" y="2204103"/>
            <a:ext cx="664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Todos los trabajos prácticos entregados y aprobados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Todos los parciales aprobados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EL 75% de la asistencia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744723" y="3248457"/>
            <a:ext cx="785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exámenes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51228" y="3892701"/>
            <a:ext cx="664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2 parciales (todos los </a:t>
            </a:r>
            <a:r>
              <a:rPr lang="es-ES" dirty="0" err="1" smtClean="0"/>
              <a:t>TP’s</a:t>
            </a:r>
            <a:r>
              <a:rPr lang="es-ES" dirty="0" smtClean="0"/>
              <a:t> aprobados)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2 recuperatorios por </a:t>
            </a:r>
            <a:r>
              <a:rPr lang="es-ES" dirty="0" smtClean="0"/>
              <a:t>parcial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Trabajo </a:t>
            </a:r>
            <a:r>
              <a:rPr lang="es-ES" dirty="0" err="1" smtClean="0"/>
              <a:t>FInal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744722" y="4782192"/>
            <a:ext cx="785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err="1" smtClean="0">
                <a:solidFill>
                  <a:srgbClr val="C00000"/>
                </a:solidFill>
                <a:latin typeface="Bradley Hand ITC" panose="03070402050302030203" pitchFamily="66" charset="0"/>
              </a:rPr>
              <a:t>EGI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s-ES" dirty="0" smtClean="0"/>
              <a:t>EVALUACIÓN 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646111" y="1635580"/>
            <a:ext cx="51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Cálculo de la nota final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51228" y="2158800"/>
            <a:ext cx="66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Promedio de las </a:t>
            </a:r>
            <a:r>
              <a:rPr lang="es-ES" dirty="0" smtClean="0"/>
              <a:t>3 </a:t>
            </a:r>
            <a:r>
              <a:rPr lang="es-ES" dirty="0" smtClean="0"/>
              <a:t>notas de cada parcial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Aprobado con 6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46110" y="3328351"/>
            <a:ext cx="609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Comunicación de las notas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51228" y="4051625"/>
            <a:ext cx="66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Plataforma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 smtClean="0"/>
              <a:t>SIU</a:t>
            </a:r>
            <a:r>
              <a:rPr lang="es-ES" dirty="0" smtClean="0"/>
              <a:t> Guaraní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99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779928" y="1600200"/>
            <a:ext cx="927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Aprendizaje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22628" y="2359736"/>
            <a:ext cx="664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Resolución de trabajos prácticos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Investigación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Aprendizaje autónomo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79928" y="3519382"/>
            <a:ext cx="927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COMUNICACIÓN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22628" y="4163626"/>
            <a:ext cx="10514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Plataforma Moodle o Aula virtual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 smtClean="0"/>
              <a:t>Obtención del material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 smtClean="0"/>
              <a:t>Entregas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 smtClean="0"/>
              <a:t>Exámenes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Herramientas Google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Correo </a:t>
            </a:r>
            <a:r>
              <a:rPr lang="es-ES" dirty="0" smtClean="0"/>
              <a:t>electrónico</a:t>
            </a:r>
            <a:endParaRPr lang="es-ES" sz="4800" dirty="0" smtClean="0"/>
          </a:p>
        </p:txBody>
      </p:sp>
    </p:spTree>
    <p:extLst>
      <p:ext uri="{BB962C8B-B14F-4D97-AF65-F5344CB8AC3E}">
        <p14:creationId xmlns:p14="http://schemas.microsoft.com/office/powerpoint/2010/main" val="3506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s-ES" dirty="0" smtClean="0"/>
              <a:t>Aprendizaje 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646111" y="1559859"/>
            <a:ext cx="886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HERRAMIENTAS INFORMÁTICAS APLICADAS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12592" y="2230997"/>
            <a:ext cx="664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Bases de datos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 smtClean="0"/>
              <a:t>Access</a:t>
            </a: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 smtClean="0"/>
              <a:t>Draw.io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 err="1" smtClean="0"/>
              <a:t>MySQL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46111" y="3985323"/>
            <a:ext cx="886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Habilidades blandas </a:t>
            </a:r>
            <a:endParaRPr lang="es-AR" sz="28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12593" y="4656461"/>
            <a:ext cx="5606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Trabajo en equipo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Autoaprendizaje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Capacidad de resolver problemas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280221" y="5727709"/>
            <a:ext cx="9423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/>
              <a:t>luis.chiaramonte@itu.uncu.edu.ar</a:t>
            </a:r>
          </a:p>
        </p:txBody>
      </p:sp>
    </p:spTree>
    <p:extLst>
      <p:ext uri="{BB962C8B-B14F-4D97-AF65-F5344CB8AC3E}">
        <p14:creationId xmlns:p14="http://schemas.microsoft.com/office/powerpoint/2010/main" val="38159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197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Bradley Hand ITC</vt:lpstr>
      <vt:lpstr>Century Gothic</vt:lpstr>
      <vt:lpstr>Wingdings</vt:lpstr>
      <vt:lpstr>Wingdings 3</vt:lpstr>
      <vt:lpstr>Ion</vt:lpstr>
      <vt:lpstr>BASES DE DATOS AVANZADAS</vt:lpstr>
      <vt:lpstr>ESTRUCTURA</vt:lpstr>
      <vt:lpstr>ESTRUCTURA</vt:lpstr>
      <vt:lpstr>EVALUACIÓN </vt:lpstr>
      <vt:lpstr>EVALUACIÓN </vt:lpstr>
      <vt:lpstr>METODOLOGÍA </vt:lpstr>
      <vt:lpstr>Aprendizaje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</dc:title>
  <dc:creator>Luis</dc:creator>
  <cp:lastModifiedBy>Luis</cp:lastModifiedBy>
  <cp:revision>19</cp:revision>
  <dcterms:created xsi:type="dcterms:W3CDTF">2022-07-30T12:49:46Z</dcterms:created>
  <dcterms:modified xsi:type="dcterms:W3CDTF">2024-08-05T14:40:28Z</dcterms:modified>
</cp:coreProperties>
</file>