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4" r:id="rId4"/>
    <p:sldId id="259" r:id="rId5"/>
    <p:sldId id="280" r:id="rId6"/>
    <p:sldId id="281" r:id="rId7"/>
    <p:sldId id="260" r:id="rId8"/>
    <p:sldId id="285" r:id="rId9"/>
    <p:sldId id="261" r:id="rId10"/>
    <p:sldId id="262" r:id="rId11"/>
    <p:sldId id="263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F6A900-55E8-4E67-A9A6-1499E821EA4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2616D6D4-3F7D-4880-B7E2-331665545F2B}">
      <dgm:prSet phldrT="[Texto]"/>
      <dgm:spPr/>
      <dgm:t>
        <a:bodyPr/>
        <a:lstStyle/>
        <a:p>
          <a:r>
            <a:rPr lang="es-ES" dirty="0" smtClean="0"/>
            <a:t>COSTOS</a:t>
          </a:r>
          <a:endParaRPr lang="es-AR" dirty="0"/>
        </a:p>
      </dgm:t>
    </dgm:pt>
    <dgm:pt modelId="{9E252ABE-23E9-4742-A7B3-CC1DC28737BA}" type="parTrans" cxnId="{65E41B1E-B9D0-4443-9720-A456101B688F}">
      <dgm:prSet/>
      <dgm:spPr/>
      <dgm:t>
        <a:bodyPr/>
        <a:lstStyle/>
        <a:p>
          <a:endParaRPr lang="es-AR"/>
        </a:p>
      </dgm:t>
    </dgm:pt>
    <dgm:pt modelId="{6503CA6F-0A29-4B43-808C-3658F58B1CBC}" type="sibTrans" cxnId="{65E41B1E-B9D0-4443-9720-A456101B688F}">
      <dgm:prSet/>
      <dgm:spPr/>
      <dgm:t>
        <a:bodyPr/>
        <a:lstStyle/>
        <a:p>
          <a:endParaRPr lang="es-AR"/>
        </a:p>
      </dgm:t>
    </dgm:pt>
    <dgm:pt modelId="{F7F1780C-1D55-44DD-90DD-1CB55D812F5B}">
      <dgm:prSet phldrT="[Texto]"/>
      <dgm:spPr/>
      <dgm:t>
        <a:bodyPr/>
        <a:lstStyle/>
        <a:p>
          <a:r>
            <a:rPr lang="es-ES" dirty="0" smtClean="0"/>
            <a:t>VENTAS</a:t>
          </a:r>
          <a:endParaRPr lang="es-AR" dirty="0"/>
        </a:p>
      </dgm:t>
    </dgm:pt>
    <dgm:pt modelId="{C6DEEB7A-6259-4838-909E-2359EB6E8B01}" type="parTrans" cxnId="{77840F8D-8DF6-4693-A670-1D47C70225C3}">
      <dgm:prSet/>
      <dgm:spPr/>
      <dgm:t>
        <a:bodyPr/>
        <a:lstStyle/>
        <a:p>
          <a:endParaRPr lang="es-AR"/>
        </a:p>
      </dgm:t>
    </dgm:pt>
    <dgm:pt modelId="{49253C9C-9A40-444A-B8D7-22D25D481BCE}" type="sibTrans" cxnId="{77840F8D-8DF6-4693-A670-1D47C70225C3}">
      <dgm:prSet/>
      <dgm:spPr/>
      <dgm:t>
        <a:bodyPr/>
        <a:lstStyle/>
        <a:p>
          <a:endParaRPr lang="es-AR"/>
        </a:p>
      </dgm:t>
    </dgm:pt>
    <dgm:pt modelId="{AF899376-01B3-4A40-8CBA-C5C309B8EC30}">
      <dgm:prSet phldrT="[Texto]"/>
      <dgm:spPr/>
      <dgm:t>
        <a:bodyPr/>
        <a:lstStyle/>
        <a:p>
          <a:r>
            <a:rPr lang="es-ES" dirty="0" smtClean="0"/>
            <a:t>PRODUCCIÓN</a:t>
          </a:r>
          <a:endParaRPr lang="es-AR" dirty="0"/>
        </a:p>
      </dgm:t>
    </dgm:pt>
    <dgm:pt modelId="{FB4D7E6F-3784-4DCB-9890-519A2C1D14BF}" type="parTrans" cxnId="{943419DF-0EAA-4AF9-B169-FE3F2D5AED6B}">
      <dgm:prSet/>
      <dgm:spPr/>
      <dgm:t>
        <a:bodyPr/>
        <a:lstStyle/>
        <a:p>
          <a:endParaRPr lang="es-AR"/>
        </a:p>
      </dgm:t>
    </dgm:pt>
    <dgm:pt modelId="{2C4D094B-E3B4-4B3F-BE9D-1F57D9280636}" type="sibTrans" cxnId="{943419DF-0EAA-4AF9-B169-FE3F2D5AED6B}">
      <dgm:prSet/>
      <dgm:spPr/>
      <dgm:t>
        <a:bodyPr/>
        <a:lstStyle/>
        <a:p>
          <a:endParaRPr lang="es-AR"/>
        </a:p>
      </dgm:t>
    </dgm:pt>
    <dgm:pt modelId="{EB5F915B-731F-448B-BB75-F708F6CD1CBE}">
      <dgm:prSet phldrT="[Texto]"/>
      <dgm:spPr/>
      <dgm:t>
        <a:bodyPr/>
        <a:lstStyle/>
        <a:p>
          <a:r>
            <a:rPr lang="es-ES" dirty="0" smtClean="0"/>
            <a:t>LOGÍSTICA</a:t>
          </a:r>
          <a:endParaRPr lang="es-AR" dirty="0"/>
        </a:p>
      </dgm:t>
    </dgm:pt>
    <dgm:pt modelId="{1CE6D06D-9F14-4F82-8C2E-55A0815802C6}" type="parTrans" cxnId="{CB4446E4-6ED6-48DC-BE2A-6A96FD94B528}">
      <dgm:prSet/>
      <dgm:spPr/>
      <dgm:t>
        <a:bodyPr/>
        <a:lstStyle/>
        <a:p>
          <a:endParaRPr lang="es-AR"/>
        </a:p>
      </dgm:t>
    </dgm:pt>
    <dgm:pt modelId="{02561FFC-6895-44A5-9BD7-76AAD6F3EC61}" type="sibTrans" cxnId="{CB4446E4-6ED6-48DC-BE2A-6A96FD94B528}">
      <dgm:prSet/>
      <dgm:spPr/>
      <dgm:t>
        <a:bodyPr/>
        <a:lstStyle/>
        <a:p>
          <a:endParaRPr lang="es-AR"/>
        </a:p>
      </dgm:t>
    </dgm:pt>
    <dgm:pt modelId="{61B76C83-F2F1-4C47-A868-8A32702DC6CE}">
      <dgm:prSet phldrT="[Texto]"/>
      <dgm:spPr/>
      <dgm:t>
        <a:bodyPr/>
        <a:lstStyle/>
        <a:p>
          <a:r>
            <a:rPr lang="es-ES" dirty="0" smtClean="0"/>
            <a:t>MARKETING</a:t>
          </a:r>
          <a:endParaRPr lang="es-AR" dirty="0"/>
        </a:p>
      </dgm:t>
    </dgm:pt>
    <dgm:pt modelId="{121DAC9B-41CF-481C-AD54-B1710734D925}" type="parTrans" cxnId="{A439BD47-F2B3-4B70-9367-B466C47CB86C}">
      <dgm:prSet/>
      <dgm:spPr/>
      <dgm:t>
        <a:bodyPr/>
        <a:lstStyle/>
        <a:p>
          <a:endParaRPr lang="es-AR"/>
        </a:p>
      </dgm:t>
    </dgm:pt>
    <dgm:pt modelId="{43E24161-0BAB-45CD-B039-26CAB9FB7044}" type="sibTrans" cxnId="{A439BD47-F2B3-4B70-9367-B466C47CB86C}">
      <dgm:prSet/>
      <dgm:spPr/>
      <dgm:t>
        <a:bodyPr/>
        <a:lstStyle/>
        <a:p>
          <a:endParaRPr lang="es-AR"/>
        </a:p>
      </dgm:t>
    </dgm:pt>
    <dgm:pt modelId="{BFA1931B-6736-4FCF-A2E6-B03B64634FA0}">
      <dgm:prSet phldrT="[Texto]"/>
      <dgm:spPr/>
      <dgm:t>
        <a:bodyPr/>
        <a:lstStyle/>
        <a:p>
          <a:r>
            <a:rPr lang="es-ES" dirty="0" err="1" smtClean="0"/>
            <a:t>RRHH</a:t>
          </a:r>
          <a:endParaRPr lang="es-AR" dirty="0"/>
        </a:p>
      </dgm:t>
    </dgm:pt>
    <dgm:pt modelId="{2C43AFBA-31AD-4229-A485-4E68577D9142}" type="parTrans" cxnId="{D8DE0289-84CE-4F57-971C-D94FBD3D8CAA}">
      <dgm:prSet/>
      <dgm:spPr/>
      <dgm:t>
        <a:bodyPr/>
        <a:lstStyle/>
        <a:p>
          <a:endParaRPr lang="es-AR"/>
        </a:p>
      </dgm:t>
    </dgm:pt>
    <dgm:pt modelId="{E493176B-E0F5-4E1C-93FE-3B6F737F7717}" type="sibTrans" cxnId="{D8DE0289-84CE-4F57-971C-D94FBD3D8CAA}">
      <dgm:prSet/>
      <dgm:spPr/>
      <dgm:t>
        <a:bodyPr/>
        <a:lstStyle/>
        <a:p>
          <a:endParaRPr lang="es-AR"/>
        </a:p>
      </dgm:t>
    </dgm:pt>
    <dgm:pt modelId="{BE4E01DC-68F1-4EBB-BCD1-16BA252ED402}">
      <dgm:prSet phldrT="[Texto]"/>
      <dgm:spPr/>
      <dgm:t>
        <a:bodyPr/>
        <a:lstStyle/>
        <a:p>
          <a:r>
            <a:rPr lang="es-ES" dirty="0" smtClean="0"/>
            <a:t>DIRECCIÓN ESTRATÉGICA</a:t>
          </a:r>
          <a:endParaRPr lang="es-AR" dirty="0"/>
        </a:p>
      </dgm:t>
    </dgm:pt>
    <dgm:pt modelId="{52FDB092-FA48-4B17-8C29-B62022324D55}" type="parTrans" cxnId="{C9BB9B5F-75E5-4CA0-8B89-DBC9FEB1E726}">
      <dgm:prSet/>
      <dgm:spPr/>
      <dgm:t>
        <a:bodyPr/>
        <a:lstStyle/>
        <a:p>
          <a:endParaRPr lang="es-AR"/>
        </a:p>
      </dgm:t>
    </dgm:pt>
    <dgm:pt modelId="{76BF3880-A0AF-49F1-9261-EAEEEDC897FA}" type="sibTrans" cxnId="{C9BB9B5F-75E5-4CA0-8B89-DBC9FEB1E726}">
      <dgm:prSet/>
      <dgm:spPr/>
      <dgm:t>
        <a:bodyPr/>
        <a:lstStyle/>
        <a:p>
          <a:endParaRPr lang="es-AR"/>
        </a:p>
      </dgm:t>
    </dgm:pt>
    <dgm:pt modelId="{8E06761E-4F5E-491E-B6A9-E879A49603EA}" type="pres">
      <dgm:prSet presAssocID="{26F6A900-55E8-4E67-A9A6-1499E821EA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62A9866-7F65-4A18-8B74-67B9AF3C75A1}" type="pres">
      <dgm:prSet presAssocID="{2616D6D4-3F7D-4880-B7E2-331665545F2B}" presName="parentLin" presStyleCnt="0"/>
      <dgm:spPr/>
    </dgm:pt>
    <dgm:pt modelId="{B99E7707-8066-4B69-8A9C-4071EBAA4132}" type="pres">
      <dgm:prSet presAssocID="{2616D6D4-3F7D-4880-B7E2-331665545F2B}" presName="parentLeftMargin" presStyleLbl="node1" presStyleIdx="0" presStyleCnt="7"/>
      <dgm:spPr/>
      <dgm:t>
        <a:bodyPr/>
        <a:lstStyle/>
        <a:p>
          <a:endParaRPr lang="es-AR"/>
        </a:p>
      </dgm:t>
    </dgm:pt>
    <dgm:pt modelId="{BDD04980-3A04-4E14-BF69-515512A5FC7A}" type="pres">
      <dgm:prSet presAssocID="{2616D6D4-3F7D-4880-B7E2-331665545F2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B20544-5D45-488A-B13F-EE711063FAE0}" type="pres">
      <dgm:prSet presAssocID="{2616D6D4-3F7D-4880-B7E2-331665545F2B}" presName="negativeSpace" presStyleCnt="0"/>
      <dgm:spPr/>
    </dgm:pt>
    <dgm:pt modelId="{36A6332A-C600-4BE7-BA40-949F0BCEE415}" type="pres">
      <dgm:prSet presAssocID="{2616D6D4-3F7D-4880-B7E2-331665545F2B}" presName="childText" presStyleLbl="conFgAcc1" presStyleIdx="0" presStyleCnt="7">
        <dgm:presLayoutVars>
          <dgm:bulletEnabled val="1"/>
        </dgm:presLayoutVars>
      </dgm:prSet>
      <dgm:spPr/>
    </dgm:pt>
    <dgm:pt modelId="{44D25B12-F9E0-4456-9B3B-F9E3A71109C1}" type="pres">
      <dgm:prSet presAssocID="{6503CA6F-0A29-4B43-808C-3658F58B1CBC}" presName="spaceBetweenRectangles" presStyleCnt="0"/>
      <dgm:spPr/>
    </dgm:pt>
    <dgm:pt modelId="{9D7DFC3A-3EEA-4498-A7A2-EDFC24CF458C}" type="pres">
      <dgm:prSet presAssocID="{F7F1780C-1D55-44DD-90DD-1CB55D812F5B}" presName="parentLin" presStyleCnt="0"/>
      <dgm:spPr/>
    </dgm:pt>
    <dgm:pt modelId="{C8B11B71-C936-4260-8B3A-8C36A5159EAE}" type="pres">
      <dgm:prSet presAssocID="{F7F1780C-1D55-44DD-90DD-1CB55D812F5B}" presName="parentLeftMargin" presStyleLbl="node1" presStyleIdx="0" presStyleCnt="7"/>
      <dgm:spPr/>
      <dgm:t>
        <a:bodyPr/>
        <a:lstStyle/>
        <a:p>
          <a:endParaRPr lang="es-AR"/>
        </a:p>
      </dgm:t>
    </dgm:pt>
    <dgm:pt modelId="{E31996C3-FD2D-435E-96D3-F23F66450DFD}" type="pres">
      <dgm:prSet presAssocID="{F7F1780C-1D55-44DD-90DD-1CB55D812F5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7CEACF2-E8F5-43CE-9193-FFB4F261F14B}" type="pres">
      <dgm:prSet presAssocID="{F7F1780C-1D55-44DD-90DD-1CB55D812F5B}" presName="negativeSpace" presStyleCnt="0"/>
      <dgm:spPr/>
    </dgm:pt>
    <dgm:pt modelId="{5D3FE121-47C9-4512-8146-7669495E1592}" type="pres">
      <dgm:prSet presAssocID="{F7F1780C-1D55-44DD-90DD-1CB55D812F5B}" presName="childText" presStyleLbl="conFgAcc1" presStyleIdx="1" presStyleCnt="7">
        <dgm:presLayoutVars>
          <dgm:bulletEnabled val="1"/>
        </dgm:presLayoutVars>
      </dgm:prSet>
      <dgm:spPr/>
    </dgm:pt>
    <dgm:pt modelId="{84B4A4C3-8293-49CF-A693-85D0D0D9488A}" type="pres">
      <dgm:prSet presAssocID="{49253C9C-9A40-444A-B8D7-22D25D481BCE}" presName="spaceBetweenRectangles" presStyleCnt="0"/>
      <dgm:spPr/>
    </dgm:pt>
    <dgm:pt modelId="{DF52650E-0437-4EDF-86A1-238D47095BB5}" type="pres">
      <dgm:prSet presAssocID="{AF899376-01B3-4A40-8CBA-C5C309B8EC30}" presName="parentLin" presStyleCnt="0"/>
      <dgm:spPr/>
    </dgm:pt>
    <dgm:pt modelId="{F55C9A68-6424-42D8-A231-D25689A26874}" type="pres">
      <dgm:prSet presAssocID="{AF899376-01B3-4A40-8CBA-C5C309B8EC30}" presName="parentLeftMargin" presStyleLbl="node1" presStyleIdx="1" presStyleCnt="7"/>
      <dgm:spPr/>
      <dgm:t>
        <a:bodyPr/>
        <a:lstStyle/>
        <a:p>
          <a:endParaRPr lang="es-AR"/>
        </a:p>
      </dgm:t>
    </dgm:pt>
    <dgm:pt modelId="{FDE24326-7E03-4A0C-9E7A-B6847F3AEADE}" type="pres">
      <dgm:prSet presAssocID="{AF899376-01B3-4A40-8CBA-C5C309B8EC3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97ED9B9-46EE-494E-BDE7-95119B738631}" type="pres">
      <dgm:prSet presAssocID="{AF899376-01B3-4A40-8CBA-C5C309B8EC30}" presName="negativeSpace" presStyleCnt="0"/>
      <dgm:spPr/>
    </dgm:pt>
    <dgm:pt modelId="{ADC1AA58-E788-47D5-9F7C-899FBF3CB960}" type="pres">
      <dgm:prSet presAssocID="{AF899376-01B3-4A40-8CBA-C5C309B8EC30}" presName="childText" presStyleLbl="conFgAcc1" presStyleIdx="2" presStyleCnt="7">
        <dgm:presLayoutVars>
          <dgm:bulletEnabled val="1"/>
        </dgm:presLayoutVars>
      </dgm:prSet>
      <dgm:spPr/>
    </dgm:pt>
    <dgm:pt modelId="{B43AE0B6-BB1A-4CC9-84EA-4AD797AA940E}" type="pres">
      <dgm:prSet presAssocID="{2C4D094B-E3B4-4B3F-BE9D-1F57D9280636}" presName="spaceBetweenRectangles" presStyleCnt="0"/>
      <dgm:spPr/>
    </dgm:pt>
    <dgm:pt modelId="{9AB64A6A-D999-485B-ABBC-F151AB467DCC}" type="pres">
      <dgm:prSet presAssocID="{EB5F915B-731F-448B-BB75-F708F6CD1CBE}" presName="parentLin" presStyleCnt="0"/>
      <dgm:spPr/>
    </dgm:pt>
    <dgm:pt modelId="{FEAE59FA-1E64-40D5-9A3D-184CADE76081}" type="pres">
      <dgm:prSet presAssocID="{EB5F915B-731F-448B-BB75-F708F6CD1CBE}" presName="parentLeftMargin" presStyleLbl="node1" presStyleIdx="2" presStyleCnt="7"/>
      <dgm:spPr/>
      <dgm:t>
        <a:bodyPr/>
        <a:lstStyle/>
        <a:p>
          <a:endParaRPr lang="es-AR"/>
        </a:p>
      </dgm:t>
    </dgm:pt>
    <dgm:pt modelId="{D4827050-F474-43A4-A470-0E53A6A6B7E6}" type="pres">
      <dgm:prSet presAssocID="{EB5F915B-731F-448B-BB75-F708F6CD1CB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84F20E6-86FF-4029-BC3D-8F3E23BFC07B}" type="pres">
      <dgm:prSet presAssocID="{EB5F915B-731F-448B-BB75-F708F6CD1CBE}" presName="negativeSpace" presStyleCnt="0"/>
      <dgm:spPr/>
    </dgm:pt>
    <dgm:pt modelId="{7E58765D-D035-40A7-864C-C5ABB876F754}" type="pres">
      <dgm:prSet presAssocID="{EB5F915B-731F-448B-BB75-F708F6CD1CBE}" presName="childText" presStyleLbl="conFgAcc1" presStyleIdx="3" presStyleCnt="7">
        <dgm:presLayoutVars>
          <dgm:bulletEnabled val="1"/>
        </dgm:presLayoutVars>
      </dgm:prSet>
      <dgm:spPr/>
    </dgm:pt>
    <dgm:pt modelId="{38DD374A-9163-47BF-B338-D0BFA2938A3E}" type="pres">
      <dgm:prSet presAssocID="{02561FFC-6895-44A5-9BD7-76AAD6F3EC61}" presName="spaceBetweenRectangles" presStyleCnt="0"/>
      <dgm:spPr/>
    </dgm:pt>
    <dgm:pt modelId="{C6346CFB-5AA3-45F7-B237-B27B7A943C91}" type="pres">
      <dgm:prSet presAssocID="{61B76C83-F2F1-4C47-A868-8A32702DC6CE}" presName="parentLin" presStyleCnt="0"/>
      <dgm:spPr/>
    </dgm:pt>
    <dgm:pt modelId="{77BCA0F4-562C-4619-A2FC-D96E60BAF721}" type="pres">
      <dgm:prSet presAssocID="{61B76C83-F2F1-4C47-A868-8A32702DC6CE}" presName="parentLeftMargin" presStyleLbl="node1" presStyleIdx="3" presStyleCnt="7"/>
      <dgm:spPr/>
      <dgm:t>
        <a:bodyPr/>
        <a:lstStyle/>
        <a:p>
          <a:endParaRPr lang="es-AR"/>
        </a:p>
      </dgm:t>
    </dgm:pt>
    <dgm:pt modelId="{69557496-8808-4CBA-8F8F-277D9703698F}" type="pres">
      <dgm:prSet presAssocID="{61B76C83-F2F1-4C47-A868-8A32702DC6C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5B03387-51D6-45A8-ACCC-20CCC940C221}" type="pres">
      <dgm:prSet presAssocID="{61B76C83-F2F1-4C47-A868-8A32702DC6CE}" presName="negativeSpace" presStyleCnt="0"/>
      <dgm:spPr/>
    </dgm:pt>
    <dgm:pt modelId="{C1A8211E-5A07-434C-B15A-CECFCDC3F60C}" type="pres">
      <dgm:prSet presAssocID="{61B76C83-F2F1-4C47-A868-8A32702DC6CE}" presName="childText" presStyleLbl="conFgAcc1" presStyleIdx="4" presStyleCnt="7">
        <dgm:presLayoutVars>
          <dgm:bulletEnabled val="1"/>
        </dgm:presLayoutVars>
      </dgm:prSet>
      <dgm:spPr/>
    </dgm:pt>
    <dgm:pt modelId="{3BD9AAF8-6B89-4CB0-8947-40B9A8FB9759}" type="pres">
      <dgm:prSet presAssocID="{43E24161-0BAB-45CD-B039-26CAB9FB7044}" presName="spaceBetweenRectangles" presStyleCnt="0"/>
      <dgm:spPr/>
    </dgm:pt>
    <dgm:pt modelId="{8F8750CA-A7B5-43D5-95C8-11E7B0C0CF16}" type="pres">
      <dgm:prSet presAssocID="{BFA1931B-6736-4FCF-A2E6-B03B64634FA0}" presName="parentLin" presStyleCnt="0"/>
      <dgm:spPr/>
    </dgm:pt>
    <dgm:pt modelId="{C1F37EF2-ABAF-4B35-8BDD-B02D360C8459}" type="pres">
      <dgm:prSet presAssocID="{BFA1931B-6736-4FCF-A2E6-B03B64634FA0}" presName="parentLeftMargin" presStyleLbl="node1" presStyleIdx="4" presStyleCnt="7"/>
      <dgm:spPr/>
      <dgm:t>
        <a:bodyPr/>
        <a:lstStyle/>
        <a:p>
          <a:endParaRPr lang="es-AR"/>
        </a:p>
      </dgm:t>
    </dgm:pt>
    <dgm:pt modelId="{BEFB5958-23BC-4921-9FD2-1776393159D0}" type="pres">
      <dgm:prSet presAssocID="{BFA1931B-6736-4FCF-A2E6-B03B64634FA0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1DC94E1-D2AD-46DA-8944-12D12884BA22}" type="pres">
      <dgm:prSet presAssocID="{BFA1931B-6736-4FCF-A2E6-B03B64634FA0}" presName="negativeSpace" presStyleCnt="0"/>
      <dgm:spPr/>
    </dgm:pt>
    <dgm:pt modelId="{D9677059-6002-4B30-8212-6D0619C2460A}" type="pres">
      <dgm:prSet presAssocID="{BFA1931B-6736-4FCF-A2E6-B03B64634FA0}" presName="childText" presStyleLbl="conFgAcc1" presStyleIdx="5" presStyleCnt="7">
        <dgm:presLayoutVars>
          <dgm:bulletEnabled val="1"/>
        </dgm:presLayoutVars>
      </dgm:prSet>
      <dgm:spPr/>
    </dgm:pt>
    <dgm:pt modelId="{96ED4EE6-E434-4DF7-A39A-F3069A33A431}" type="pres">
      <dgm:prSet presAssocID="{E493176B-E0F5-4E1C-93FE-3B6F737F7717}" presName="spaceBetweenRectangles" presStyleCnt="0"/>
      <dgm:spPr/>
    </dgm:pt>
    <dgm:pt modelId="{0D8EC977-B492-4D67-AE85-8ECCACCE8FBE}" type="pres">
      <dgm:prSet presAssocID="{BE4E01DC-68F1-4EBB-BCD1-16BA252ED402}" presName="parentLin" presStyleCnt="0"/>
      <dgm:spPr/>
    </dgm:pt>
    <dgm:pt modelId="{095D0593-B1F7-4D02-8BE8-FEEA4D367EE0}" type="pres">
      <dgm:prSet presAssocID="{BE4E01DC-68F1-4EBB-BCD1-16BA252ED402}" presName="parentLeftMargin" presStyleLbl="node1" presStyleIdx="5" presStyleCnt="7"/>
      <dgm:spPr/>
      <dgm:t>
        <a:bodyPr/>
        <a:lstStyle/>
        <a:p>
          <a:endParaRPr lang="es-AR"/>
        </a:p>
      </dgm:t>
    </dgm:pt>
    <dgm:pt modelId="{3BA5DE72-0B27-4591-9DDC-629D3252BD56}" type="pres">
      <dgm:prSet presAssocID="{BE4E01DC-68F1-4EBB-BCD1-16BA252ED40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64C881A-8660-4CC2-B3E1-36C8BDC04869}" type="pres">
      <dgm:prSet presAssocID="{BE4E01DC-68F1-4EBB-BCD1-16BA252ED402}" presName="negativeSpace" presStyleCnt="0"/>
      <dgm:spPr/>
    </dgm:pt>
    <dgm:pt modelId="{31DF6DDE-CC39-47D4-9289-D15F5F22DE8F}" type="pres">
      <dgm:prSet presAssocID="{BE4E01DC-68F1-4EBB-BCD1-16BA252ED402}" presName="childText" presStyleLbl="conFgAcc1" presStyleIdx="6" presStyleCnt="7" custLinFactNeighborX="-2399" custLinFactNeighborY="16077">
        <dgm:presLayoutVars>
          <dgm:bulletEnabled val="1"/>
        </dgm:presLayoutVars>
      </dgm:prSet>
      <dgm:spPr/>
    </dgm:pt>
  </dgm:ptLst>
  <dgm:cxnLst>
    <dgm:cxn modelId="{FA0DD9C8-818D-4DE8-8E1C-42B9E7DD2B10}" type="presOf" srcId="{F7F1780C-1D55-44DD-90DD-1CB55D812F5B}" destId="{E31996C3-FD2D-435E-96D3-F23F66450DFD}" srcOrd="1" destOrd="0" presId="urn:microsoft.com/office/officeart/2005/8/layout/list1"/>
    <dgm:cxn modelId="{A1ACDAE7-B198-4C55-9B0F-507E5B5357CB}" type="presOf" srcId="{EB5F915B-731F-448B-BB75-F708F6CD1CBE}" destId="{D4827050-F474-43A4-A470-0E53A6A6B7E6}" srcOrd="1" destOrd="0" presId="urn:microsoft.com/office/officeart/2005/8/layout/list1"/>
    <dgm:cxn modelId="{3DF65F66-039D-4EC7-AB0A-9ECDA791ABE0}" type="presOf" srcId="{AF899376-01B3-4A40-8CBA-C5C309B8EC30}" destId="{FDE24326-7E03-4A0C-9E7A-B6847F3AEADE}" srcOrd="1" destOrd="0" presId="urn:microsoft.com/office/officeart/2005/8/layout/list1"/>
    <dgm:cxn modelId="{C9BB9B5F-75E5-4CA0-8B89-DBC9FEB1E726}" srcId="{26F6A900-55E8-4E67-A9A6-1499E821EA4A}" destId="{BE4E01DC-68F1-4EBB-BCD1-16BA252ED402}" srcOrd="6" destOrd="0" parTransId="{52FDB092-FA48-4B17-8C29-B62022324D55}" sibTransId="{76BF3880-A0AF-49F1-9261-EAEEEDC897FA}"/>
    <dgm:cxn modelId="{CB4446E4-6ED6-48DC-BE2A-6A96FD94B528}" srcId="{26F6A900-55E8-4E67-A9A6-1499E821EA4A}" destId="{EB5F915B-731F-448B-BB75-F708F6CD1CBE}" srcOrd="3" destOrd="0" parTransId="{1CE6D06D-9F14-4F82-8C2E-55A0815802C6}" sibTransId="{02561FFC-6895-44A5-9BD7-76AAD6F3EC61}"/>
    <dgm:cxn modelId="{5CE8DC50-E15F-42A9-92E2-71230A4C69CA}" type="presOf" srcId="{2616D6D4-3F7D-4880-B7E2-331665545F2B}" destId="{BDD04980-3A04-4E14-BF69-515512A5FC7A}" srcOrd="1" destOrd="0" presId="urn:microsoft.com/office/officeart/2005/8/layout/list1"/>
    <dgm:cxn modelId="{5957D352-8F6B-4814-96D9-797BDCCC8278}" type="presOf" srcId="{F7F1780C-1D55-44DD-90DD-1CB55D812F5B}" destId="{C8B11B71-C936-4260-8B3A-8C36A5159EAE}" srcOrd="0" destOrd="0" presId="urn:microsoft.com/office/officeart/2005/8/layout/list1"/>
    <dgm:cxn modelId="{BA085836-E2B3-4101-B050-77585C47F33F}" type="presOf" srcId="{26F6A900-55E8-4E67-A9A6-1499E821EA4A}" destId="{8E06761E-4F5E-491E-B6A9-E879A49603EA}" srcOrd="0" destOrd="0" presId="urn:microsoft.com/office/officeart/2005/8/layout/list1"/>
    <dgm:cxn modelId="{943419DF-0EAA-4AF9-B169-FE3F2D5AED6B}" srcId="{26F6A900-55E8-4E67-A9A6-1499E821EA4A}" destId="{AF899376-01B3-4A40-8CBA-C5C309B8EC30}" srcOrd="2" destOrd="0" parTransId="{FB4D7E6F-3784-4DCB-9890-519A2C1D14BF}" sibTransId="{2C4D094B-E3B4-4B3F-BE9D-1F57D9280636}"/>
    <dgm:cxn modelId="{ABDEDA5C-2BD1-4A8E-81AB-DA86CACDE3C6}" type="presOf" srcId="{BFA1931B-6736-4FCF-A2E6-B03B64634FA0}" destId="{C1F37EF2-ABAF-4B35-8BDD-B02D360C8459}" srcOrd="0" destOrd="0" presId="urn:microsoft.com/office/officeart/2005/8/layout/list1"/>
    <dgm:cxn modelId="{37DFD4C1-5173-438B-862C-BBDEB2C7DB2A}" type="presOf" srcId="{BE4E01DC-68F1-4EBB-BCD1-16BA252ED402}" destId="{095D0593-B1F7-4D02-8BE8-FEEA4D367EE0}" srcOrd="0" destOrd="0" presId="urn:microsoft.com/office/officeart/2005/8/layout/list1"/>
    <dgm:cxn modelId="{63FF1173-0342-4181-BD19-1E561E850D04}" type="presOf" srcId="{2616D6D4-3F7D-4880-B7E2-331665545F2B}" destId="{B99E7707-8066-4B69-8A9C-4071EBAA4132}" srcOrd="0" destOrd="0" presId="urn:microsoft.com/office/officeart/2005/8/layout/list1"/>
    <dgm:cxn modelId="{4F772EE3-517F-432B-96EE-C58A4D31C3F1}" type="presOf" srcId="{BFA1931B-6736-4FCF-A2E6-B03B64634FA0}" destId="{BEFB5958-23BC-4921-9FD2-1776393159D0}" srcOrd="1" destOrd="0" presId="urn:microsoft.com/office/officeart/2005/8/layout/list1"/>
    <dgm:cxn modelId="{C535F978-47E8-4AE8-AA92-E06368020269}" type="presOf" srcId="{EB5F915B-731F-448B-BB75-F708F6CD1CBE}" destId="{FEAE59FA-1E64-40D5-9A3D-184CADE76081}" srcOrd="0" destOrd="0" presId="urn:microsoft.com/office/officeart/2005/8/layout/list1"/>
    <dgm:cxn modelId="{7A2523A5-E9C8-4936-A486-2ADD48205E90}" type="presOf" srcId="{AF899376-01B3-4A40-8CBA-C5C309B8EC30}" destId="{F55C9A68-6424-42D8-A231-D25689A26874}" srcOrd="0" destOrd="0" presId="urn:microsoft.com/office/officeart/2005/8/layout/list1"/>
    <dgm:cxn modelId="{718BC630-1849-4476-ACEB-AC22ED712FF1}" type="presOf" srcId="{61B76C83-F2F1-4C47-A868-8A32702DC6CE}" destId="{77BCA0F4-562C-4619-A2FC-D96E60BAF721}" srcOrd="0" destOrd="0" presId="urn:microsoft.com/office/officeart/2005/8/layout/list1"/>
    <dgm:cxn modelId="{A439BD47-F2B3-4B70-9367-B466C47CB86C}" srcId="{26F6A900-55E8-4E67-A9A6-1499E821EA4A}" destId="{61B76C83-F2F1-4C47-A868-8A32702DC6CE}" srcOrd="4" destOrd="0" parTransId="{121DAC9B-41CF-481C-AD54-B1710734D925}" sibTransId="{43E24161-0BAB-45CD-B039-26CAB9FB7044}"/>
    <dgm:cxn modelId="{77840F8D-8DF6-4693-A670-1D47C70225C3}" srcId="{26F6A900-55E8-4E67-A9A6-1499E821EA4A}" destId="{F7F1780C-1D55-44DD-90DD-1CB55D812F5B}" srcOrd="1" destOrd="0" parTransId="{C6DEEB7A-6259-4838-909E-2359EB6E8B01}" sibTransId="{49253C9C-9A40-444A-B8D7-22D25D481BCE}"/>
    <dgm:cxn modelId="{EC92B208-CB4C-4C02-BFEB-6DFDB304E979}" type="presOf" srcId="{BE4E01DC-68F1-4EBB-BCD1-16BA252ED402}" destId="{3BA5DE72-0B27-4591-9DDC-629D3252BD56}" srcOrd="1" destOrd="0" presId="urn:microsoft.com/office/officeart/2005/8/layout/list1"/>
    <dgm:cxn modelId="{02F15A27-890A-4B46-91DA-69B268DCDD90}" type="presOf" srcId="{61B76C83-F2F1-4C47-A868-8A32702DC6CE}" destId="{69557496-8808-4CBA-8F8F-277D9703698F}" srcOrd="1" destOrd="0" presId="urn:microsoft.com/office/officeart/2005/8/layout/list1"/>
    <dgm:cxn modelId="{65E41B1E-B9D0-4443-9720-A456101B688F}" srcId="{26F6A900-55E8-4E67-A9A6-1499E821EA4A}" destId="{2616D6D4-3F7D-4880-B7E2-331665545F2B}" srcOrd="0" destOrd="0" parTransId="{9E252ABE-23E9-4742-A7B3-CC1DC28737BA}" sibTransId="{6503CA6F-0A29-4B43-808C-3658F58B1CBC}"/>
    <dgm:cxn modelId="{D8DE0289-84CE-4F57-971C-D94FBD3D8CAA}" srcId="{26F6A900-55E8-4E67-A9A6-1499E821EA4A}" destId="{BFA1931B-6736-4FCF-A2E6-B03B64634FA0}" srcOrd="5" destOrd="0" parTransId="{2C43AFBA-31AD-4229-A485-4E68577D9142}" sibTransId="{E493176B-E0F5-4E1C-93FE-3B6F737F7717}"/>
    <dgm:cxn modelId="{0E2D9EAF-F177-4810-BD93-80D241A25BEC}" type="presParOf" srcId="{8E06761E-4F5E-491E-B6A9-E879A49603EA}" destId="{762A9866-7F65-4A18-8B74-67B9AF3C75A1}" srcOrd="0" destOrd="0" presId="urn:microsoft.com/office/officeart/2005/8/layout/list1"/>
    <dgm:cxn modelId="{211052CD-BD3E-4D09-823B-8BE0EFC42B62}" type="presParOf" srcId="{762A9866-7F65-4A18-8B74-67B9AF3C75A1}" destId="{B99E7707-8066-4B69-8A9C-4071EBAA4132}" srcOrd="0" destOrd="0" presId="urn:microsoft.com/office/officeart/2005/8/layout/list1"/>
    <dgm:cxn modelId="{258CE70B-4562-4A43-ADEC-E9B18119794F}" type="presParOf" srcId="{762A9866-7F65-4A18-8B74-67B9AF3C75A1}" destId="{BDD04980-3A04-4E14-BF69-515512A5FC7A}" srcOrd="1" destOrd="0" presId="urn:microsoft.com/office/officeart/2005/8/layout/list1"/>
    <dgm:cxn modelId="{42E254B9-3F76-4928-90E1-0E698AF13FD2}" type="presParOf" srcId="{8E06761E-4F5E-491E-B6A9-E879A49603EA}" destId="{A9B20544-5D45-488A-B13F-EE711063FAE0}" srcOrd="1" destOrd="0" presId="urn:microsoft.com/office/officeart/2005/8/layout/list1"/>
    <dgm:cxn modelId="{F7C0D3B1-7138-40CA-AFF1-5706ED352A3B}" type="presParOf" srcId="{8E06761E-4F5E-491E-B6A9-E879A49603EA}" destId="{36A6332A-C600-4BE7-BA40-949F0BCEE415}" srcOrd="2" destOrd="0" presId="urn:microsoft.com/office/officeart/2005/8/layout/list1"/>
    <dgm:cxn modelId="{BC85A992-0190-4A13-A08F-39EDBA420F08}" type="presParOf" srcId="{8E06761E-4F5E-491E-B6A9-E879A49603EA}" destId="{44D25B12-F9E0-4456-9B3B-F9E3A71109C1}" srcOrd="3" destOrd="0" presId="urn:microsoft.com/office/officeart/2005/8/layout/list1"/>
    <dgm:cxn modelId="{559BE9A1-352D-419C-B8E8-24355C08177F}" type="presParOf" srcId="{8E06761E-4F5E-491E-B6A9-E879A49603EA}" destId="{9D7DFC3A-3EEA-4498-A7A2-EDFC24CF458C}" srcOrd="4" destOrd="0" presId="urn:microsoft.com/office/officeart/2005/8/layout/list1"/>
    <dgm:cxn modelId="{746CCBCC-7186-4D70-932A-A9AD3D2477DA}" type="presParOf" srcId="{9D7DFC3A-3EEA-4498-A7A2-EDFC24CF458C}" destId="{C8B11B71-C936-4260-8B3A-8C36A5159EAE}" srcOrd="0" destOrd="0" presId="urn:microsoft.com/office/officeart/2005/8/layout/list1"/>
    <dgm:cxn modelId="{C8633C19-A36D-4720-A8B4-3F27E01E307E}" type="presParOf" srcId="{9D7DFC3A-3EEA-4498-A7A2-EDFC24CF458C}" destId="{E31996C3-FD2D-435E-96D3-F23F66450DFD}" srcOrd="1" destOrd="0" presId="urn:microsoft.com/office/officeart/2005/8/layout/list1"/>
    <dgm:cxn modelId="{50DA766F-6227-4777-ACB3-40C1BDF642B8}" type="presParOf" srcId="{8E06761E-4F5E-491E-B6A9-E879A49603EA}" destId="{C7CEACF2-E8F5-43CE-9193-FFB4F261F14B}" srcOrd="5" destOrd="0" presId="urn:microsoft.com/office/officeart/2005/8/layout/list1"/>
    <dgm:cxn modelId="{73474BC0-10F8-4461-BD6C-42FD989A3F58}" type="presParOf" srcId="{8E06761E-4F5E-491E-B6A9-E879A49603EA}" destId="{5D3FE121-47C9-4512-8146-7669495E1592}" srcOrd="6" destOrd="0" presId="urn:microsoft.com/office/officeart/2005/8/layout/list1"/>
    <dgm:cxn modelId="{E44473E6-E802-453E-B1F7-BB7F58D9F449}" type="presParOf" srcId="{8E06761E-4F5E-491E-B6A9-E879A49603EA}" destId="{84B4A4C3-8293-49CF-A693-85D0D0D9488A}" srcOrd="7" destOrd="0" presId="urn:microsoft.com/office/officeart/2005/8/layout/list1"/>
    <dgm:cxn modelId="{8EC2A464-1376-4A8E-B393-C9902BD109B1}" type="presParOf" srcId="{8E06761E-4F5E-491E-B6A9-E879A49603EA}" destId="{DF52650E-0437-4EDF-86A1-238D47095BB5}" srcOrd="8" destOrd="0" presId="urn:microsoft.com/office/officeart/2005/8/layout/list1"/>
    <dgm:cxn modelId="{07D27D3C-E0D7-4428-AC48-7FD7C63541FD}" type="presParOf" srcId="{DF52650E-0437-4EDF-86A1-238D47095BB5}" destId="{F55C9A68-6424-42D8-A231-D25689A26874}" srcOrd="0" destOrd="0" presId="urn:microsoft.com/office/officeart/2005/8/layout/list1"/>
    <dgm:cxn modelId="{DDDE6093-960A-4D2E-AFD2-65EB79403444}" type="presParOf" srcId="{DF52650E-0437-4EDF-86A1-238D47095BB5}" destId="{FDE24326-7E03-4A0C-9E7A-B6847F3AEADE}" srcOrd="1" destOrd="0" presId="urn:microsoft.com/office/officeart/2005/8/layout/list1"/>
    <dgm:cxn modelId="{B00690B3-20F9-4075-BA43-D084A978F3C7}" type="presParOf" srcId="{8E06761E-4F5E-491E-B6A9-E879A49603EA}" destId="{297ED9B9-46EE-494E-BDE7-95119B738631}" srcOrd="9" destOrd="0" presId="urn:microsoft.com/office/officeart/2005/8/layout/list1"/>
    <dgm:cxn modelId="{165D7A6E-AC34-4C16-955F-8FA22C0CAD26}" type="presParOf" srcId="{8E06761E-4F5E-491E-B6A9-E879A49603EA}" destId="{ADC1AA58-E788-47D5-9F7C-899FBF3CB960}" srcOrd="10" destOrd="0" presId="urn:microsoft.com/office/officeart/2005/8/layout/list1"/>
    <dgm:cxn modelId="{513DC580-DF4B-4A72-B1C9-C8C433A5C9F8}" type="presParOf" srcId="{8E06761E-4F5E-491E-B6A9-E879A49603EA}" destId="{B43AE0B6-BB1A-4CC9-84EA-4AD797AA940E}" srcOrd="11" destOrd="0" presId="urn:microsoft.com/office/officeart/2005/8/layout/list1"/>
    <dgm:cxn modelId="{EC304F17-51C3-4198-9E1C-98B01DA9744F}" type="presParOf" srcId="{8E06761E-4F5E-491E-B6A9-E879A49603EA}" destId="{9AB64A6A-D999-485B-ABBC-F151AB467DCC}" srcOrd="12" destOrd="0" presId="urn:microsoft.com/office/officeart/2005/8/layout/list1"/>
    <dgm:cxn modelId="{317DD55C-10C8-4AD6-89C2-99923C527D21}" type="presParOf" srcId="{9AB64A6A-D999-485B-ABBC-F151AB467DCC}" destId="{FEAE59FA-1E64-40D5-9A3D-184CADE76081}" srcOrd="0" destOrd="0" presId="urn:microsoft.com/office/officeart/2005/8/layout/list1"/>
    <dgm:cxn modelId="{57775BB0-9454-4DB1-A060-E2E34C9EFF97}" type="presParOf" srcId="{9AB64A6A-D999-485B-ABBC-F151AB467DCC}" destId="{D4827050-F474-43A4-A470-0E53A6A6B7E6}" srcOrd="1" destOrd="0" presId="urn:microsoft.com/office/officeart/2005/8/layout/list1"/>
    <dgm:cxn modelId="{EEC2E516-F9C3-4FE8-AF58-D3AEFC5045B9}" type="presParOf" srcId="{8E06761E-4F5E-491E-B6A9-E879A49603EA}" destId="{784F20E6-86FF-4029-BC3D-8F3E23BFC07B}" srcOrd="13" destOrd="0" presId="urn:microsoft.com/office/officeart/2005/8/layout/list1"/>
    <dgm:cxn modelId="{475559E4-5778-459D-A75A-87C874920846}" type="presParOf" srcId="{8E06761E-4F5E-491E-B6A9-E879A49603EA}" destId="{7E58765D-D035-40A7-864C-C5ABB876F754}" srcOrd="14" destOrd="0" presId="urn:microsoft.com/office/officeart/2005/8/layout/list1"/>
    <dgm:cxn modelId="{81D18D0A-896B-4853-A25B-7803E237C8AF}" type="presParOf" srcId="{8E06761E-4F5E-491E-B6A9-E879A49603EA}" destId="{38DD374A-9163-47BF-B338-D0BFA2938A3E}" srcOrd="15" destOrd="0" presId="urn:microsoft.com/office/officeart/2005/8/layout/list1"/>
    <dgm:cxn modelId="{E723067A-EB6E-4F6F-B2D9-E6BDB9CC3FB2}" type="presParOf" srcId="{8E06761E-4F5E-491E-B6A9-E879A49603EA}" destId="{C6346CFB-5AA3-45F7-B237-B27B7A943C91}" srcOrd="16" destOrd="0" presId="urn:microsoft.com/office/officeart/2005/8/layout/list1"/>
    <dgm:cxn modelId="{21D41A3D-37F4-4113-B77B-7E26EECC99E4}" type="presParOf" srcId="{C6346CFB-5AA3-45F7-B237-B27B7A943C91}" destId="{77BCA0F4-562C-4619-A2FC-D96E60BAF721}" srcOrd="0" destOrd="0" presId="urn:microsoft.com/office/officeart/2005/8/layout/list1"/>
    <dgm:cxn modelId="{C2F3445E-1F01-469B-9298-D6C56AF48AC0}" type="presParOf" srcId="{C6346CFB-5AA3-45F7-B237-B27B7A943C91}" destId="{69557496-8808-4CBA-8F8F-277D9703698F}" srcOrd="1" destOrd="0" presId="urn:microsoft.com/office/officeart/2005/8/layout/list1"/>
    <dgm:cxn modelId="{7AA23F78-DC3C-4B94-8CD7-34E5F8B30DDE}" type="presParOf" srcId="{8E06761E-4F5E-491E-B6A9-E879A49603EA}" destId="{C5B03387-51D6-45A8-ACCC-20CCC940C221}" srcOrd="17" destOrd="0" presId="urn:microsoft.com/office/officeart/2005/8/layout/list1"/>
    <dgm:cxn modelId="{2DA52FED-CB41-4CB7-895A-FA969501D5E7}" type="presParOf" srcId="{8E06761E-4F5E-491E-B6A9-E879A49603EA}" destId="{C1A8211E-5A07-434C-B15A-CECFCDC3F60C}" srcOrd="18" destOrd="0" presId="urn:microsoft.com/office/officeart/2005/8/layout/list1"/>
    <dgm:cxn modelId="{80A4B9D9-3C2C-4E9F-AA53-F5DFEE202FA4}" type="presParOf" srcId="{8E06761E-4F5E-491E-B6A9-E879A49603EA}" destId="{3BD9AAF8-6B89-4CB0-8947-40B9A8FB9759}" srcOrd="19" destOrd="0" presId="urn:microsoft.com/office/officeart/2005/8/layout/list1"/>
    <dgm:cxn modelId="{1E7D8CC0-8CC9-453E-A67E-C1027356D6EA}" type="presParOf" srcId="{8E06761E-4F5E-491E-B6A9-E879A49603EA}" destId="{8F8750CA-A7B5-43D5-95C8-11E7B0C0CF16}" srcOrd="20" destOrd="0" presId="urn:microsoft.com/office/officeart/2005/8/layout/list1"/>
    <dgm:cxn modelId="{8B861836-435D-4D60-8971-3C82219B19DE}" type="presParOf" srcId="{8F8750CA-A7B5-43D5-95C8-11E7B0C0CF16}" destId="{C1F37EF2-ABAF-4B35-8BDD-B02D360C8459}" srcOrd="0" destOrd="0" presId="urn:microsoft.com/office/officeart/2005/8/layout/list1"/>
    <dgm:cxn modelId="{884AA2F4-18D3-4C1A-821F-59839E16C218}" type="presParOf" srcId="{8F8750CA-A7B5-43D5-95C8-11E7B0C0CF16}" destId="{BEFB5958-23BC-4921-9FD2-1776393159D0}" srcOrd="1" destOrd="0" presId="urn:microsoft.com/office/officeart/2005/8/layout/list1"/>
    <dgm:cxn modelId="{0E80FC6E-B8E2-424B-BAD5-BF07C6143296}" type="presParOf" srcId="{8E06761E-4F5E-491E-B6A9-E879A49603EA}" destId="{C1DC94E1-D2AD-46DA-8944-12D12884BA22}" srcOrd="21" destOrd="0" presId="urn:microsoft.com/office/officeart/2005/8/layout/list1"/>
    <dgm:cxn modelId="{13C1493D-8AB1-49BE-938E-DDD58659184C}" type="presParOf" srcId="{8E06761E-4F5E-491E-B6A9-E879A49603EA}" destId="{D9677059-6002-4B30-8212-6D0619C2460A}" srcOrd="22" destOrd="0" presId="urn:microsoft.com/office/officeart/2005/8/layout/list1"/>
    <dgm:cxn modelId="{9C3DFE2A-4193-41C8-8902-02F5239426F2}" type="presParOf" srcId="{8E06761E-4F5E-491E-B6A9-E879A49603EA}" destId="{96ED4EE6-E434-4DF7-A39A-F3069A33A431}" srcOrd="23" destOrd="0" presId="urn:microsoft.com/office/officeart/2005/8/layout/list1"/>
    <dgm:cxn modelId="{FA6E8888-1407-4E04-AA53-CC678F557F70}" type="presParOf" srcId="{8E06761E-4F5E-491E-B6A9-E879A49603EA}" destId="{0D8EC977-B492-4D67-AE85-8ECCACCE8FBE}" srcOrd="24" destOrd="0" presId="urn:microsoft.com/office/officeart/2005/8/layout/list1"/>
    <dgm:cxn modelId="{DCEBADD2-AA0A-4560-AB96-3457FAE8F077}" type="presParOf" srcId="{0D8EC977-B492-4D67-AE85-8ECCACCE8FBE}" destId="{095D0593-B1F7-4D02-8BE8-FEEA4D367EE0}" srcOrd="0" destOrd="0" presId="urn:microsoft.com/office/officeart/2005/8/layout/list1"/>
    <dgm:cxn modelId="{BEF51AF0-FA90-4E92-B435-AB48603E0196}" type="presParOf" srcId="{0D8EC977-B492-4D67-AE85-8ECCACCE8FBE}" destId="{3BA5DE72-0B27-4591-9DDC-629D3252BD56}" srcOrd="1" destOrd="0" presId="urn:microsoft.com/office/officeart/2005/8/layout/list1"/>
    <dgm:cxn modelId="{D49C9E9B-C866-4A09-BC12-C6B841F79F6F}" type="presParOf" srcId="{8E06761E-4F5E-491E-B6A9-E879A49603EA}" destId="{564C881A-8660-4CC2-B3E1-36C8BDC04869}" srcOrd="25" destOrd="0" presId="urn:microsoft.com/office/officeart/2005/8/layout/list1"/>
    <dgm:cxn modelId="{6A28A600-7A7B-46C2-B2B5-7CBBD730D649}" type="presParOf" srcId="{8E06761E-4F5E-491E-B6A9-E879A49603EA}" destId="{31DF6DDE-CC39-47D4-9289-D15F5F22DE8F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6A900-55E8-4E67-A9A6-1499E821EA4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2616D6D4-3F7D-4880-B7E2-331665545F2B}">
      <dgm:prSet phldrT="[Texto]"/>
      <dgm:spPr/>
      <dgm:t>
        <a:bodyPr/>
        <a:lstStyle/>
        <a:p>
          <a:r>
            <a:rPr lang="es-ES" dirty="0" smtClean="0"/>
            <a:t>COSTOS</a:t>
          </a:r>
          <a:endParaRPr lang="es-AR" dirty="0"/>
        </a:p>
      </dgm:t>
    </dgm:pt>
    <dgm:pt modelId="{9E252ABE-23E9-4742-A7B3-CC1DC28737BA}" type="parTrans" cxnId="{65E41B1E-B9D0-4443-9720-A456101B688F}">
      <dgm:prSet/>
      <dgm:spPr/>
      <dgm:t>
        <a:bodyPr/>
        <a:lstStyle/>
        <a:p>
          <a:endParaRPr lang="es-AR"/>
        </a:p>
      </dgm:t>
    </dgm:pt>
    <dgm:pt modelId="{6503CA6F-0A29-4B43-808C-3658F58B1CBC}" type="sibTrans" cxnId="{65E41B1E-B9D0-4443-9720-A456101B688F}">
      <dgm:prSet/>
      <dgm:spPr/>
      <dgm:t>
        <a:bodyPr/>
        <a:lstStyle/>
        <a:p>
          <a:endParaRPr lang="es-AR"/>
        </a:p>
      </dgm:t>
    </dgm:pt>
    <dgm:pt modelId="{F7F1780C-1D55-44DD-90DD-1CB55D812F5B}">
      <dgm:prSet phldrT="[Texto]"/>
      <dgm:spPr/>
      <dgm:t>
        <a:bodyPr/>
        <a:lstStyle/>
        <a:p>
          <a:r>
            <a:rPr lang="es-ES" dirty="0" smtClean="0"/>
            <a:t>VENTAS</a:t>
          </a:r>
          <a:endParaRPr lang="es-AR" dirty="0"/>
        </a:p>
      </dgm:t>
    </dgm:pt>
    <dgm:pt modelId="{C6DEEB7A-6259-4838-909E-2359EB6E8B01}" type="parTrans" cxnId="{77840F8D-8DF6-4693-A670-1D47C70225C3}">
      <dgm:prSet/>
      <dgm:spPr/>
      <dgm:t>
        <a:bodyPr/>
        <a:lstStyle/>
        <a:p>
          <a:endParaRPr lang="es-AR"/>
        </a:p>
      </dgm:t>
    </dgm:pt>
    <dgm:pt modelId="{49253C9C-9A40-444A-B8D7-22D25D481BCE}" type="sibTrans" cxnId="{77840F8D-8DF6-4693-A670-1D47C70225C3}">
      <dgm:prSet/>
      <dgm:spPr/>
      <dgm:t>
        <a:bodyPr/>
        <a:lstStyle/>
        <a:p>
          <a:endParaRPr lang="es-AR"/>
        </a:p>
      </dgm:t>
    </dgm:pt>
    <dgm:pt modelId="{AF899376-01B3-4A40-8CBA-C5C309B8EC30}">
      <dgm:prSet phldrT="[Texto]"/>
      <dgm:spPr/>
      <dgm:t>
        <a:bodyPr/>
        <a:lstStyle/>
        <a:p>
          <a:r>
            <a:rPr lang="es-ES" dirty="0" smtClean="0"/>
            <a:t>PRODUCCIÓN</a:t>
          </a:r>
          <a:endParaRPr lang="es-AR" dirty="0"/>
        </a:p>
      </dgm:t>
    </dgm:pt>
    <dgm:pt modelId="{FB4D7E6F-3784-4DCB-9890-519A2C1D14BF}" type="parTrans" cxnId="{943419DF-0EAA-4AF9-B169-FE3F2D5AED6B}">
      <dgm:prSet/>
      <dgm:spPr/>
      <dgm:t>
        <a:bodyPr/>
        <a:lstStyle/>
        <a:p>
          <a:endParaRPr lang="es-AR"/>
        </a:p>
      </dgm:t>
    </dgm:pt>
    <dgm:pt modelId="{2C4D094B-E3B4-4B3F-BE9D-1F57D9280636}" type="sibTrans" cxnId="{943419DF-0EAA-4AF9-B169-FE3F2D5AED6B}">
      <dgm:prSet/>
      <dgm:spPr/>
      <dgm:t>
        <a:bodyPr/>
        <a:lstStyle/>
        <a:p>
          <a:endParaRPr lang="es-AR"/>
        </a:p>
      </dgm:t>
    </dgm:pt>
    <dgm:pt modelId="{EB5F915B-731F-448B-BB75-F708F6CD1CBE}">
      <dgm:prSet phldrT="[Texto]"/>
      <dgm:spPr/>
      <dgm:t>
        <a:bodyPr/>
        <a:lstStyle/>
        <a:p>
          <a:r>
            <a:rPr lang="es-ES" dirty="0" smtClean="0"/>
            <a:t>LOGÍSTICA</a:t>
          </a:r>
          <a:endParaRPr lang="es-AR" dirty="0"/>
        </a:p>
      </dgm:t>
    </dgm:pt>
    <dgm:pt modelId="{1CE6D06D-9F14-4F82-8C2E-55A0815802C6}" type="parTrans" cxnId="{CB4446E4-6ED6-48DC-BE2A-6A96FD94B528}">
      <dgm:prSet/>
      <dgm:spPr/>
      <dgm:t>
        <a:bodyPr/>
        <a:lstStyle/>
        <a:p>
          <a:endParaRPr lang="es-AR"/>
        </a:p>
      </dgm:t>
    </dgm:pt>
    <dgm:pt modelId="{02561FFC-6895-44A5-9BD7-76AAD6F3EC61}" type="sibTrans" cxnId="{CB4446E4-6ED6-48DC-BE2A-6A96FD94B528}">
      <dgm:prSet/>
      <dgm:spPr/>
      <dgm:t>
        <a:bodyPr/>
        <a:lstStyle/>
        <a:p>
          <a:endParaRPr lang="es-AR"/>
        </a:p>
      </dgm:t>
    </dgm:pt>
    <dgm:pt modelId="{61B76C83-F2F1-4C47-A868-8A32702DC6CE}">
      <dgm:prSet phldrT="[Texto]"/>
      <dgm:spPr/>
      <dgm:t>
        <a:bodyPr/>
        <a:lstStyle/>
        <a:p>
          <a:r>
            <a:rPr lang="es-ES" dirty="0" smtClean="0"/>
            <a:t>MARKETING</a:t>
          </a:r>
          <a:endParaRPr lang="es-AR" dirty="0"/>
        </a:p>
      </dgm:t>
    </dgm:pt>
    <dgm:pt modelId="{121DAC9B-41CF-481C-AD54-B1710734D925}" type="parTrans" cxnId="{A439BD47-F2B3-4B70-9367-B466C47CB86C}">
      <dgm:prSet/>
      <dgm:spPr/>
      <dgm:t>
        <a:bodyPr/>
        <a:lstStyle/>
        <a:p>
          <a:endParaRPr lang="es-AR"/>
        </a:p>
      </dgm:t>
    </dgm:pt>
    <dgm:pt modelId="{43E24161-0BAB-45CD-B039-26CAB9FB7044}" type="sibTrans" cxnId="{A439BD47-F2B3-4B70-9367-B466C47CB86C}">
      <dgm:prSet/>
      <dgm:spPr/>
      <dgm:t>
        <a:bodyPr/>
        <a:lstStyle/>
        <a:p>
          <a:endParaRPr lang="es-AR"/>
        </a:p>
      </dgm:t>
    </dgm:pt>
    <dgm:pt modelId="{BFA1931B-6736-4FCF-A2E6-B03B64634FA0}">
      <dgm:prSet phldrT="[Texto]"/>
      <dgm:spPr/>
      <dgm:t>
        <a:bodyPr/>
        <a:lstStyle/>
        <a:p>
          <a:r>
            <a:rPr lang="es-ES" dirty="0" err="1" smtClean="0"/>
            <a:t>RRHH</a:t>
          </a:r>
          <a:endParaRPr lang="es-AR" dirty="0"/>
        </a:p>
      </dgm:t>
    </dgm:pt>
    <dgm:pt modelId="{2C43AFBA-31AD-4229-A485-4E68577D9142}" type="parTrans" cxnId="{D8DE0289-84CE-4F57-971C-D94FBD3D8CAA}">
      <dgm:prSet/>
      <dgm:spPr/>
      <dgm:t>
        <a:bodyPr/>
        <a:lstStyle/>
        <a:p>
          <a:endParaRPr lang="es-AR"/>
        </a:p>
      </dgm:t>
    </dgm:pt>
    <dgm:pt modelId="{E493176B-E0F5-4E1C-93FE-3B6F737F7717}" type="sibTrans" cxnId="{D8DE0289-84CE-4F57-971C-D94FBD3D8CAA}">
      <dgm:prSet/>
      <dgm:spPr/>
      <dgm:t>
        <a:bodyPr/>
        <a:lstStyle/>
        <a:p>
          <a:endParaRPr lang="es-AR"/>
        </a:p>
      </dgm:t>
    </dgm:pt>
    <dgm:pt modelId="{BE4E01DC-68F1-4EBB-BCD1-16BA252ED402}">
      <dgm:prSet phldrT="[Texto]"/>
      <dgm:spPr/>
      <dgm:t>
        <a:bodyPr/>
        <a:lstStyle/>
        <a:p>
          <a:r>
            <a:rPr lang="es-ES" dirty="0" smtClean="0"/>
            <a:t>DIRECCIÓN ESTRATÉGICA</a:t>
          </a:r>
          <a:endParaRPr lang="es-AR" dirty="0"/>
        </a:p>
      </dgm:t>
    </dgm:pt>
    <dgm:pt modelId="{52FDB092-FA48-4B17-8C29-B62022324D55}" type="parTrans" cxnId="{C9BB9B5F-75E5-4CA0-8B89-DBC9FEB1E726}">
      <dgm:prSet/>
      <dgm:spPr/>
      <dgm:t>
        <a:bodyPr/>
        <a:lstStyle/>
        <a:p>
          <a:endParaRPr lang="es-AR"/>
        </a:p>
      </dgm:t>
    </dgm:pt>
    <dgm:pt modelId="{76BF3880-A0AF-49F1-9261-EAEEEDC897FA}" type="sibTrans" cxnId="{C9BB9B5F-75E5-4CA0-8B89-DBC9FEB1E726}">
      <dgm:prSet/>
      <dgm:spPr/>
      <dgm:t>
        <a:bodyPr/>
        <a:lstStyle/>
        <a:p>
          <a:endParaRPr lang="es-AR"/>
        </a:p>
      </dgm:t>
    </dgm:pt>
    <dgm:pt modelId="{8E06761E-4F5E-491E-B6A9-E879A49603EA}" type="pres">
      <dgm:prSet presAssocID="{26F6A900-55E8-4E67-A9A6-1499E821EA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62A9866-7F65-4A18-8B74-67B9AF3C75A1}" type="pres">
      <dgm:prSet presAssocID="{2616D6D4-3F7D-4880-B7E2-331665545F2B}" presName="parentLin" presStyleCnt="0"/>
      <dgm:spPr/>
    </dgm:pt>
    <dgm:pt modelId="{B99E7707-8066-4B69-8A9C-4071EBAA4132}" type="pres">
      <dgm:prSet presAssocID="{2616D6D4-3F7D-4880-B7E2-331665545F2B}" presName="parentLeftMargin" presStyleLbl="node1" presStyleIdx="0" presStyleCnt="7"/>
      <dgm:spPr/>
      <dgm:t>
        <a:bodyPr/>
        <a:lstStyle/>
        <a:p>
          <a:endParaRPr lang="es-AR"/>
        </a:p>
      </dgm:t>
    </dgm:pt>
    <dgm:pt modelId="{BDD04980-3A04-4E14-BF69-515512A5FC7A}" type="pres">
      <dgm:prSet presAssocID="{2616D6D4-3F7D-4880-B7E2-331665545F2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B20544-5D45-488A-B13F-EE711063FAE0}" type="pres">
      <dgm:prSet presAssocID="{2616D6D4-3F7D-4880-B7E2-331665545F2B}" presName="negativeSpace" presStyleCnt="0"/>
      <dgm:spPr/>
    </dgm:pt>
    <dgm:pt modelId="{36A6332A-C600-4BE7-BA40-949F0BCEE415}" type="pres">
      <dgm:prSet presAssocID="{2616D6D4-3F7D-4880-B7E2-331665545F2B}" presName="childText" presStyleLbl="conFgAcc1" presStyleIdx="0" presStyleCnt="7">
        <dgm:presLayoutVars>
          <dgm:bulletEnabled val="1"/>
        </dgm:presLayoutVars>
      </dgm:prSet>
      <dgm:spPr/>
    </dgm:pt>
    <dgm:pt modelId="{44D25B12-F9E0-4456-9B3B-F9E3A71109C1}" type="pres">
      <dgm:prSet presAssocID="{6503CA6F-0A29-4B43-808C-3658F58B1CBC}" presName="spaceBetweenRectangles" presStyleCnt="0"/>
      <dgm:spPr/>
    </dgm:pt>
    <dgm:pt modelId="{9D7DFC3A-3EEA-4498-A7A2-EDFC24CF458C}" type="pres">
      <dgm:prSet presAssocID="{F7F1780C-1D55-44DD-90DD-1CB55D812F5B}" presName="parentLin" presStyleCnt="0"/>
      <dgm:spPr/>
    </dgm:pt>
    <dgm:pt modelId="{C8B11B71-C936-4260-8B3A-8C36A5159EAE}" type="pres">
      <dgm:prSet presAssocID="{F7F1780C-1D55-44DD-90DD-1CB55D812F5B}" presName="parentLeftMargin" presStyleLbl="node1" presStyleIdx="0" presStyleCnt="7"/>
      <dgm:spPr/>
      <dgm:t>
        <a:bodyPr/>
        <a:lstStyle/>
        <a:p>
          <a:endParaRPr lang="es-AR"/>
        </a:p>
      </dgm:t>
    </dgm:pt>
    <dgm:pt modelId="{E31996C3-FD2D-435E-96D3-F23F66450DFD}" type="pres">
      <dgm:prSet presAssocID="{F7F1780C-1D55-44DD-90DD-1CB55D812F5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7CEACF2-E8F5-43CE-9193-FFB4F261F14B}" type="pres">
      <dgm:prSet presAssocID="{F7F1780C-1D55-44DD-90DD-1CB55D812F5B}" presName="negativeSpace" presStyleCnt="0"/>
      <dgm:spPr/>
    </dgm:pt>
    <dgm:pt modelId="{5D3FE121-47C9-4512-8146-7669495E1592}" type="pres">
      <dgm:prSet presAssocID="{F7F1780C-1D55-44DD-90DD-1CB55D812F5B}" presName="childText" presStyleLbl="conFgAcc1" presStyleIdx="1" presStyleCnt="7">
        <dgm:presLayoutVars>
          <dgm:bulletEnabled val="1"/>
        </dgm:presLayoutVars>
      </dgm:prSet>
      <dgm:spPr/>
    </dgm:pt>
    <dgm:pt modelId="{84B4A4C3-8293-49CF-A693-85D0D0D9488A}" type="pres">
      <dgm:prSet presAssocID="{49253C9C-9A40-444A-B8D7-22D25D481BCE}" presName="spaceBetweenRectangles" presStyleCnt="0"/>
      <dgm:spPr/>
    </dgm:pt>
    <dgm:pt modelId="{DF52650E-0437-4EDF-86A1-238D47095BB5}" type="pres">
      <dgm:prSet presAssocID="{AF899376-01B3-4A40-8CBA-C5C309B8EC30}" presName="parentLin" presStyleCnt="0"/>
      <dgm:spPr/>
    </dgm:pt>
    <dgm:pt modelId="{F55C9A68-6424-42D8-A231-D25689A26874}" type="pres">
      <dgm:prSet presAssocID="{AF899376-01B3-4A40-8CBA-C5C309B8EC30}" presName="parentLeftMargin" presStyleLbl="node1" presStyleIdx="1" presStyleCnt="7"/>
      <dgm:spPr/>
      <dgm:t>
        <a:bodyPr/>
        <a:lstStyle/>
        <a:p>
          <a:endParaRPr lang="es-AR"/>
        </a:p>
      </dgm:t>
    </dgm:pt>
    <dgm:pt modelId="{FDE24326-7E03-4A0C-9E7A-B6847F3AEADE}" type="pres">
      <dgm:prSet presAssocID="{AF899376-01B3-4A40-8CBA-C5C309B8EC3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97ED9B9-46EE-494E-BDE7-95119B738631}" type="pres">
      <dgm:prSet presAssocID="{AF899376-01B3-4A40-8CBA-C5C309B8EC30}" presName="negativeSpace" presStyleCnt="0"/>
      <dgm:spPr/>
    </dgm:pt>
    <dgm:pt modelId="{ADC1AA58-E788-47D5-9F7C-899FBF3CB960}" type="pres">
      <dgm:prSet presAssocID="{AF899376-01B3-4A40-8CBA-C5C309B8EC30}" presName="childText" presStyleLbl="conFgAcc1" presStyleIdx="2" presStyleCnt="7">
        <dgm:presLayoutVars>
          <dgm:bulletEnabled val="1"/>
        </dgm:presLayoutVars>
      </dgm:prSet>
      <dgm:spPr/>
    </dgm:pt>
    <dgm:pt modelId="{B43AE0B6-BB1A-4CC9-84EA-4AD797AA940E}" type="pres">
      <dgm:prSet presAssocID="{2C4D094B-E3B4-4B3F-BE9D-1F57D9280636}" presName="spaceBetweenRectangles" presStyleCnt="0"/>
      <dgm:spPr/>
    </dgm:pt>
    <dgm:pt modelId="{9AB64A6A-D999-485B-ABBC-F151AB467DCC}" type="pres">
      <dgm:prSet presAssocID="{EB5F915B-731F-448B-BB75-F708F6CD1CBE}" presName="parentLin" presStyleCnt="0"/>
      <dgm:spPr/>
    </dgm:pt>
    <dgm:pt modelId="{FEAE59FA-1E64-40D5-9A3D-184CADE76081}" type="pres">
      <dgm:prSet presAssocID="{EB5F915B-731F-448B-BB75-F708F6CD1CBE}" presName="parentLeftMargin" presStyleLbl="node1" presStyleIdx="2" presStyleCnt="7"/>
      <dgm:spPr/>
      <dgm:t>
        <a:bodyPr/>
        <a:lstStyle/>
        <a:p>
          <a:endParaRPr lang="es-AR"/>
        </a:p>
      </dgm:t>
    </dgm:pt>
    <dgm:pt modelId="{D4827050-F474-43A4-A470-0E53A6A6B7E6}" type="pres">
      <dgm:prSet presAssocID="{EB5F915B-731F-448B-BB75-F708F6CD1CB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84F20E6-86FF-4029-BC3D-8F3E23BFC07B}" type="pres">
      <dgm:prSet presAssocID="{EB5F915B-731F-448B-BB75-F708F6CD1CBE}" presName="negativeSpace" presStyleCnt="0"/>
      <dgm:spPr/>
    </dgm:pt>
    <dgm:pt modelId="{7E58765D-D035-40A7-864C-C5ABB876F754}" type="pres">
      <dgm:prSet presAssocID="{EB5F915B-731F-448B-BB75-F708F6CD1CBE}" presName="childText" presStyleLbl="conFgAcc1" presStyleIdx="3" presStyleCnt="7">
        <dgm:presLayoutVars>
          <dgm:bulletEnabled val="1"/>
        </dgm:presLayoutVars>
      </dgm:prSet>
      <dgm:spPr/>
    </dgm:pt>
    <dgm:pt modelId="{38DD374A-9163-47BF-B338-D0BFA2938A3E}" type="pres">
      <dgm:prSet presAssocID="{02561FFC-6895-44A5-9BD7-76AAD6F3EC61}" presName="spaceBetweenRectangles" presStyleCnt="0"/>
      <dgm:spPr/>
    </dgm:pt>
    <dgm:pt modelId="{C6346CFB-5AA3-45F7-B237-B27B7A943C91}" type="pres">
      <dgm:prSet presAssocID="{61B76C83-F2F1-4C47-A868-8A32702DC6CE}" presName="parentLin" presStyleCnt="0"/>
      <dgm:spPr/>
    </dgm:pt>
    <dgm:pt modelId="{77BCA0F4-562C-4619-A2FC-D96E60BAF721}" type="pres">
      <dgm:prSet presAssocID="{61B76C83-F2F1-4C47-A868-8A32702DC6CE}" presName="parentLeftMargin" presStyleLbl="node1" presStyleIdx="3" presStyleCnt="7"/>
      <dgm:spPr/>
      <dgm:t>
        <a:bodyPr/>
        <a:lstStyle/>
        <a:p>
          <a:endParaRPr lang="es-AR"/>
        </a:p>
      </dgm:t>
    </dgm:pt>
    <dgm:pt modelId="{69557496-8808-4CBA-8F8F-277D9703698F}" type="pres">
      <dgm:prSet presAssocID="{61B76C83-F2F1-4C47-A868-8A32702DC6C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5B03387-51D6-45A8-ACCC-20CCC940C221}" type="pres">
      <dgm:prSet presAssocID="{61B76C83-F2F1-4C47-A868-8A32702DC6CE}" presName="negativeSpace" presStyleCnt="0"/>
      <dgm:spPr/>
    </dgm:pt>
    <dgm:pt modelId="{C1A8211E-5A07-434C-B15A-CECFCDC3F60C}" type="pres">
      <dgm:prSet presAssocID="{61B76C83-F2F1-4C47-A868-8A32702DC6CE}" presName="childText" presStyleLbl="conFgAcc1" presStyleIdx="4" presStyleCnt="7">
        <dgm:presLayoutVars>
          <dgm:bulletEnabled val="1"/>
        </dgm:presLayoutVars>
      </dgm:prSet>
      <dgm:spPr/>
    </dgm:pt>
    <dgm:pt modelId="{3BD9AAF8-6B89-4CB0-8947-40B9A8FB9759}" type="pres">
      <dgm:prSet presAssocID="{43E24161-0BAB-45CD-B039-26CAB9FB7044}" presName="spaceBetweenRectangles" presStyleCnt="0"/>
      <dgm:spPr/>
    </dgm:pt>
    <dgm:pt modelId="{8F8750CA-A7B5-43D5-95C8-11E7B0C0CF16}" type="pres">
      <dgm:prSet presAssocID="{BFA1931B-6736-4FCF-A2E6-B03B64634FA0}" presName="parentLin" presStyleCnt="0"/>
      <dgm:spPr/>
    </dgm:pt>
    <dgm:pt modelId="{C1F37EF2-ABAF-4B35-8BDD-B02D360C8459}" type="pres">
      <dgm:prSet presAssocID="{BFA1931B-6736-4FCF-A2E6-B03B64634FA0}" presName="parentLeftMargin" presStyleLbl="node1" presStyleIdx="4" presStyleCnt="7"/>
      <dgm:spPr/>
      <dgm:t>
        <a:bodyPr/>
        <a:lstStyle/>
        <a:p>
          <a:endParaRPr lang="es-AR"/>
        </a:p>
      </dgm:t>
    </dgm:pt>
    <dgm:pt modelId="{BEFB5958-23BC-4921-9FD2-1776393159D0}" type="pres">
      <dgm:prSet presAssocID="{BFA1931B-6736-4FCF-A2E6-B03B64634FA0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1DC94E1-D2AD-46DA-8944-12D12884BA22}" type="pres">
      <dgm:prSet presAssocID="{BFA1931B-6736-4FCF-A2E6-B03B64634FA0}" presName="negativeSpace" presStyleCnt="0"/>
      <dgm:spPr/>
    </dgm:pt>
    <dgm:pt modelId="{D9677059-6002-4B30-8212-6D0619C2460A}" type="pres">
      <dgm:prSet presAssocID="{BFA1931B-6736-4FCF-A2E6-B03B64634FA0}" presName="childText" presStyleLbl="conFgAcc1" presStyleIdx="5" presStyleCnt="7">
        <dgm:presLayoutVars>
          <dgm:bulletEnabled val="1"/>
        </dgm:presLayoutVars>
      </dgm:prSet>
      <dgm:spPr/>
    </dgm:pt>
    <dgm:pt modelId="{96ED4EE6-E434-4DF7-A39A-F3069A33A431}" type="pres">
      <dgm:prSet presAssocID="{E493176B-E0F5-4E1C-93FE-3B6F737F7717}" presName="spaceBetweenRectangles" presStyleCnt="0"/>
      <dgm:spPr/>
    </dgm:pt>
    <dgm:pt modelId="{0D8EC977-B492-4D67-AE85-8ECCACCE8FBE}" type="pres">
      <dgm:prSet presAssocID="{BE4E01DC-68F1-4EBB-BCD1-16BA252ED402}" presName="parentLin" presStyleCnt="0"/>
      <dgm:spPr/>
    </dgm:pt>
    <dgm:pt modelId="{095D0593-B1F7-4D02-8BE8-FEEA4D367EE0}" type="pres">
      <dgm:prSet presAssocID="{BE4E01DC-68F1-4EBB-BCD1-16BA252ED402}" presName="parentLeftMargin" presStyleLbl="node1" presStyleIdx="5" presStyleCnt="7"/>
      <dgm:spPr/>
      <dgm:t>
        <a:bodyPr/>
        <a:lstStyle/>
        <a:p>
          <a:endParaRPr lang="es-AR"/>
        </a:p>
      </dgm:t>
    </dgm:pt>
    <dgm:pt modelId="{3BA5DE72-0B27-4591-9DDC-629D3252BD56}" type="pres">
      <dgm:prSet presAssocID="{BE4E01DC-68F1-4EBB-BCD1-16BA252ED40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64C881A-8660-4CC2-B3E1-36C8BDC04869}" type="pres">
      <dgm:prSet presAssocID="{BE4E01DC-68F1-4EBB-BCD1-16BA252ED402}" presName="negativeSpace" presStyleCnt="0"/>
      <dgm:spPr/>
    </dgm:pt>
    <dgm:pt modelId="{31DF6DDE-CC39-47D4-9289-D15F5F22DE8F}" type="pres">
      <dgm:prSet presAssocID="{BE4E01DC-68F1-4EBB-BCD1-16BA252ED402}" presName="childText" presStyleLbl="conFgAcc1" presStyleIdx="6" presStyleCnt="7" custLinFactNeighborX="-2399" custLinFactNeighborY="16077">
        <dgm:presLayoutVars>
          <dgm:bulletEnabled val="1"/>
        </dgm:presLayoutVars>
      </dgm:prSet>
      <dgm:spPr/>
    </dgm:pt>
  </dgm:ptLst>
  <dgm:cxnLst>
    <dgm:cxn modelId="{349E70C9-6A5A-46AF-9609-9445D7246B3E}" type="presOf" srcId="{F7F1780C-1D55-44DD-90DD-1CB55D812F5B}" destId="{E31996C3-FD2D-435E-96D3-F23F66450DFD}" srcOrd="1" destOrd="0" presId="urn:microsoft.com/office/officeart/2005/8/layout/list1"/>
    <dgm:cxn modelId="{943419DF-0EAA-4AF9-B169-FE3F2D5AED6B}" srcId="{26F6A900-55E8-4E67-A9A6-1499E821EA4A}" destId="{AF899376-01B3-4A40-8CBA-C5C309B8EC30}" srcOrd="2" destOrd="0" parTransId="{FB4D7E6F-3784-4DCB-9890-519A2C1D14BF}" sibTransId="{2C4D094B-E3B4-4B3F-BE9D-1F57D9280636}"/>
    <dgm:cxn modelId="{CB4446E4-6ED6-48DC-BE2A-6A96FD94B528}" srcId="{26F6A900-55E8-4E67-A9A6-1499E821EA4A}" destId="{EB5F915B-731F-448B-BB75-F708F6CD1CBE}" srcOrd="3" destOrd="0" parTransId="{1CE6D06D-9F14-4F82-8C2E-55A0815802C6}" sibTransId="{02561FFC-6895-44A5-9BD7-76AAD6F3EC61}"/>
    <dgm:cxn modelId="{51E7E762-D660-44C6-9A7C-7DF0C6AC5521}" type="presOf" srcId="{AF899376-01B3-4A40-8CBA-C5C309B8EC30}" destId="{FDE24326-7E03-4A0C-9E7A-B6847F3AEADE}" srcOrd="1" destOrd="0" presId="urn:microsoft.com/office/officeart/2005/8/layout/list1"/>
    <dgm:cxn modelId="{9521A64C-5AF5-4509-9D0F-93E41AC4350F}" type="presOf" srcId="{BFA1931B-6736-4FCF-A2E6-B03B64634FA0}" destId="{C1F37EF2-ABAF-4B35-8BDD-B02D360C8459}" srcOrd="0" destOrd="0" presId="urn:microsoft.com/office/officeart/2005/8/layout/list1"/>
    <dgm:cxn modelId="{65E41B1E-B9D0-4443-9720-A456101B688F}" srcId="{26F6A900-55E8-4E67-A9A6-1499E821EA4A}" destId="{2616D6D4-3F7D-4880-B7E2-331665545F2B}" srcOrd="0" destOrd="0" parTransId="{9E252ABE-23E9-4742-A7B3-CC1DC28737BA}" sibTransId="{6503CA6F-0A29-4B43-808C-3658F58B1CBC}"/>
    <dgm:cxn modelId="{1216D9D2-1D34-499E-A495-E4DA1D2B02B5}" type="presOf" srcId="{BFA1931B-6736-4FCF-A2E6-B03B64634FA0}" destId="{BEFB5958-23BC-4921-9FD2-1776393159D0}" srcOrd="1" destOrd="0" presId="urn:microsoft.com/office/officeart/2005/8/layout/list1"/>
    <dgm:cxn modelId="{C9BB9B5F-75E5-4CA0-8B89-DBC9FEB1E726}" srcId="{26F6A900-55E8-4E67-A9A6-1499E821EA4A}" destId="{BE4E01DC-68F1-4EBB-BCD1-16BA252ED402}" srcOrd="6" destOrd="0" parTransId="{52FDB092-FA48-4B17-8C29-B62022324D55}" sibTransId="{76BF3880-A0AF-49F1-9261-EAEEEDC897FA}"/>
    <dgm:cxn modelId="{77840F8D-8DF6-4693-A670-1D47C70225C3}" srcId="{26F6A900-55E8-4E67-A9A6-1499E821EA4A}" destId="{F7F1780C-1D55-44DD-90DD-1CB55D812F5B}" srcOrd="1" destOrd="0" parTransId="{C6DEEB7A-6259-4838-909E-2359EB6E8B01}" sibTransId="{49253C9C-9A40-444A-B8D7-22D25D481BCE}"/>
    <dgm:cxn modelId="{4B815670-6114-46E7-B171-68011AB17437}" type="presOf" srcId="{2616D6D4-3F7D-4880-B7E2-331665545F2B}" destId="{BDD04980-3A04-4E14-BF69-515512A5FC7A}" srcOrd="1" destOrd="0" presId="urn:microsoft.com/office/officeart/2005/8/layout/list1"/>
    <dgm:cxn modelId="{7025F6BA-5441-487B-A9DB-1A835492C1A4}" type="presOf" srcId="{26F6A900-55E8-4E67-A9A6-1499E821EA4A}" destId="{8E06761E-4F5E-491E-B6A9-E879A49603EA}" srcOrd="0" destOrd="0" presId="urn:microsoft.com/office/officeart/2005/8/layout/list1"/>
    <dgm:cxn modelId="{B58CAEA9-802B-482A-B63F-EAAF1C151118}" type="presOf" srcId="{61B76C83-F2F1-4C47-A868-8A32702DC6CE}" destId="{69557496-8808-4CBA-8F8F-277D9703698F}" srcOrd="1" destOrd="0" presId="urn:microsoft.com/office/officeart/2005/8/layout/list1"/>
    <dgm:cxn modelId="{7AD0659E-C6FC-4D47-9AEE-5318ED7762DB}" type="presOf" srcId="{EB5F915B-731F-448B-BB75-F708F6CD1CBE}" destId="{D4827050-F474-43A4-A470-0E53A6A6B7E6}" srcOrd="1" destOrd="0" presId="urn:microsoft.com/office/officeart/2005/8/layout/list1"/>
    <dgm:cxn modelId="{20FBDE7D-B293-4C88-AF0C-98B200275E34}" type="presOf" srcId="{61B76C83-F2F1-4C47-A868-8A32702DC6CE}" destId="{77BCA0F4-562C-4619-A2FC-D96E60BAF721}" srcOrd="0" destOrd="0" presId="urn:microsoft.com/office/officeart/2005/8/layout/list1"/>
    <dgm:cxn modelId="{27E71F11-4EA0-4756-B276-4D3ABDDFCB69}" type="presOf" srcId="{BE4E01DC-68F1-4EBB-BCD1-16BA252ED402}" destId="{095D0593-B1F7-4D02-8BE8-FEEA4D367EE0}" srcOrd="0" destOrd="0" presId="urn:microsoft.com/office/officeart/2005/8/layout/list1"/>
    <dgm:cxn modelId="{6C3BE6F3-2C71-42A8-86D5-DB5A300E016B}" type="presOf" srcId="{EB5F915B-731F-448B-BB75-F708F6CD1CBE}" destId="{FEAE59FA-1E64-40D5-9A3D-184CADE76081}" srcOrd="0" destOrd="0" presId="urn:microsoft.com/office/officeart/2005/8/layout/list1"/>
    <dgm:cxn modelId="{595BBB9A-2230-4A0A-AF27-8D6B7FBFECE0}" type="presOf" srcId="{F7F1780C-1D55-44DD-90DD-1CB55D812F5B}" destId="{C8B11B71-C936-4260-8B3A-8C36A5159EAE}" srcOrd="0" destOrd="0" presId="urn:microsoft.com/office/officeart/2005/8/layout/list1"/>
    <dgm:cxn modelId="{CF7ED76A-2E3C-4B04-B07A-5631909381DD}" type="presOf" srcId="{2616D6D4-3F7D-4880-B7E2-331665545F2B}" destId="{B99E7707-8066-4B69-8A9C-4071EBAA4132}" srcOrd="0" destOrd="0" presId="urn:microsoft.com/office/officeart/2005/8/layout/list1"/>
    <dgm:cxn modelId="{E4B21F8F-FC36-4930-91B3-06D9086E7D62}" type="presOf" srcId="{BE4E01DC-68F1-4EBB-BCD1-16BA252ED402}" destId="{3BA5DE72-0B27-4591-9DDC-629D3252BD56}" srcOrd="1" destOrd="0" presId="urn:microsoft.com/office/officeart/2005/8/layout/list1"/>
    <dgm:cxn modelId="{D8DE0289-84CE-4F57-971C-D94FBD3D8CAA}" srcId="{26F6A900-55E8-4E67-A9A6-1499E821EA4A}" destId="{BFA1931B-6736-4FCF-A2E6-B03B64634FA0}" srcOrd="5" destOrd="0" parTransId="{2C43AFBA-31AD-4229-A485-4E68577D9142}" sibTransId="{E493176B-E0F5-4E1C-93FE-3B6F737F7717}"/>
    <dgm:cxn modelId="{39122A87-E5C2-4C43-A498-B0F71E2629C0}" type="presOf" srcId="{AF899376-01B3-4A40-8CBA-C5C309B8EC30}" destId="{F55C9A68-6424-42D8-A231-D25689A26874}" srcOrd="0" destOrd="0" presId="urn:microsoft.com/office/officeart/2005/8/layout/list1"/>
    <dgm:cxn modelId="{A439BD47-F2B3-4B70-9367-B466C47CB86C}" srcId="{26F6A900-55E8-4E67-A9A6-1499E821EA4A}" destId="{61B76C83-F2F1-4C47-A868-8A32702DC6CE}" srcOrd="4" destOrd="0" parTransId="{121DAC9B-41CF-481C-AD54-B1710734D925}" sibTransId="{43E24161-0BAB-45CD-B039-26CAB9FB7044}"/>
    <dgm:cxn modelId="{B0A5AA2F-1843-46F2-BE0F-DC636643CCBD}" type="presParOf" srcId="{8E06761E-4F5E-491E-B6A9-E879A49603EA}" destId="{762A9866-7F65-4A18-8B74-67B9AF3C75A1}" srcOrd="0" destOrd="0" presId="urn:microsoft.com/office/officeart/2005/8/layout/list1"/>
    <dgm:cxn modelId="{8F0E85EC-F08E-43A9-9858-E63E9E4E7D05}" type="presParOf" srcId="{762A9866-7F65-4A18-8B74-67B9AF3C75A1}" destId="{B99E7707-8066-4B69-8A9C-4071EBAA4132}" srcOrd="0" destOrd="0" presId="urn:microsoft.com/office/officeart/2005/8/layout/list1"/>
    <dgm:cxn modelId="{98A733C0-DE58-44F5-961C-E7963CC40929}" type="presParOf" srcId="{762A9866-7F65-4A18-8B74-67B9AF3C75A1}" destId="{BDD04980-3A04-4E14-BF69-515512A5FC7A}" srcOrd="1" destOrd="0" presId="urn:microsoft.com/office/officeart/2005/8/layout/list1"/>
    <dgm:cxn modelId="{ABA59994-A309-4499-8FC9-1B3F4891FB22}" type="presParOf" srcId="{8E06761E-4F5E-491E-B6A9-E879A49603EA}" destId="{A9B20544-5D45-488A-B13F-EE711063FAE0}" srcOrd="1" destOrd="0" presId="urn:microsoft.com/office/officeart/2005/8/layout/list1"/>
    <dgm:cxn modelId="{0E542361-A6C2-4F79-BF18-2B17277BAE03}" type="presParOf" srcId="{8E06761E-4F5E-491E-B6A9-E879A49603EA}" destId="{36A6332A-C600-4BE7-BA40-949F0BCEE415}" srcOrd="2" destOrd="0" presId="urn:microsoft.com/office/officeart/2005/8/layout/list1"/>
    <dgm:cxn modelId="{3426C67F-6894-41CB-AE8E-9352F5E7008E}" type="presParOf" srcId="{8E06761E-4F5E-491E-B6A9-E879A49603EA}" destId="{44D25B12-F9E0-4456-9B3B-F9E3A71109C1}" srcOrd="3" destOrd="0" presId="urn:microsoft.com/office/officeart/2005/8/layout/list1"/>
    <dgm:cxn modelId="{028F9DDC-666F-4E18-846B-BC7FA9B35F09}" type="presParOf" srcId="{8E06761E-4F5E-491E-B6A9-E879A49603EA}" destId="{9D7DFC3A-3EEA-4498-A7A2-EDFC24CF458C}" srcOrd="4" destOrd="0" presId="urn:microsoft.com/office/officeart/2005/8/layout/list1"/>
    <dgm:cxn modelId="{A701E32D-3325-452C-BFDB-D1BCC8F775CB}" type="presParOf" srcId="{9D7DFC3A-3EEA-4498-A7A2-EDFC24CF458C}" destId="{C8B11B71-C936-4260-8B3A-8C36A5159EAE}" srcOrd="0" destOrd="0" presId="urn:microsoft.com/office/officeart/2005/8/layout/list1"/>
    <dgm:cxn modelId="{D3AA5A73-83CC-4456-82D6-FFCB0F59DF3C}" type="presParOf" srcId="{9D7DFC3A-3EEA-4498-A7A2-EDFC24CF458C}" destId="{E31996C3-FD2D-435E-96D3-F23F66450DFD}" srcOrd="1" destOrd="0" presId="urn:microsoft.com/office/officeart/2005/8/layout/list1"/>
    <dgm:cxn modelId="{AA336F15-6126-4F47-9F75-FC40C7BD27F8}" type="presParOf" srcId="{8E06761E-4F5E-491E-B6A9-E879A49603EA}" destId="{C7CEACF2-E8F5-43CE-9193-FFB4F261F14B}" srcOrd="5" destOrd="0" presId="urn:microsoft.com/office/officeart/2005/8/layout/list1"/>
    <dgm:cxn modelId="{0D8DBAD6-DA82-42F7-B6B3-27B280436643}" type="presParOf" srcId="{8E06761E-4F5E-491E-B6A9-E879A49603EA}" destId="{5D3FE121-47C9-4512-8146-7669495E1592}" srcOrd="6" destOrd="0" presId="urn:microsoft.com/office/officeart/2005/8/layout/list1"/>
    <dgm:cxn modelId="{4CB7C7E2-0246-4E1A-9C9A-74EFA8147111}" type="presParOf" srcId="{8E06761E-4F5E-491E-B6A9-E879A49603EA}" destId="{84B4A4C3-8293-49CF-A693-85D0D0D9488A}" srcOrd="7" destOrd="0" presId="urn:microsoft.com/office/officeart/2005/8/layout/list1"/>
    <dgm:cxn modelId="{1872D834-AE8F-48C9-A89C-BDD9981714E1}" type="presParOf" srcId="{8E06761E-4F5E-491E-B6A9-E879A49603EA}" destId="{DF52650E-0437-4EDF-86A1-238D47095BB5}" srcOrd="8" destOrd="0" presId="urn:microsoft.com/office/officeart/2005/8/layout/list1"/>
    <dgm:cxn modelId="{90304C90-4DEB-44B6-89DC-065F432B8FB7}" type="presParOf" srcId="{DF52650E-0437-4EDF-86A1-238D47095BB5}" destId="{F55C9A68-6424-42D8-A231-D25689A26874}" srcOrd="0" destOrd="0" presId="urn:microsoft.com/office/officeart/2005/8/layout/list1"/>
    <dgm:cxn modelId="{038A9AB2-3865-4E3A-A2B8-DA072007B30B}" type="presParOf" srcId="{DF52650E-0437-4EDF-86A1-238D47095BB5}" destId="{FDE24326-7E03-4A0C-9E7A-B6847F3AEADE}" srcOrd="1" destOrd="0" presId="urn:microsoft.com/office/officeart/2005/8/layout/list1"/>
    <dgm:cxn modelId="{EE125193-F981-4DF0-9A3C-2D509D0FEE42}" type="presParOf" srcId="{8E06761E-4F5E-491E-B6A9-E879A49603EA}" destId="{297ED9B9-46EE-494E-BDE7-95119B738631}" srcOrd="9" destOrd="0" presId="urn:microsoft.com/office/officeart/2005/8/layout/list1"/>
    <dgm:cxn modelId="{D688A626-9DEA-4191-8D89-69DBCC3026D9}" type="presParOf" srcId="{8E06761E-4F5E-491E-B6A9-E879A49603EA}" destId="{ADC1AA58-E788-47D5-9F7C-899FBF3CB960}" srcOrd="10" destOrd="0" presId="urn:microsoft.com/office/officeart/2005/8/layout/list1"/>
    <dgm:cxn modelId="{95FAA4EF-E049-4FC6-B03D-051310A84D3A}" type="presParOf" srcId="{8E06761E-4F5E-491E-B6A9-E879A49603EA}" destId="{B43AE0B6-BB1A-4CC9-84EA-4AD797AA940E}" srcOrd="11" destOrd="0" presId="urn:microsoft.com/office/officeart/2005/8/layout/list1"/>
    <dgm:cxn modelId="{E7712027-0950-4DF9-8F2B-25E13FC5D01A}" type="presParOf" srcId="{8E06761E-4F5E-491E-B6A9-E879A49603EA}" destId="{9AB64A6A-D999-485B-ABBC-F151AB467DCC}" srcOrd="12" destOrd="0" presId="urn:microsoft.com/office/officeart/2005/8/layout/list1"/>
    <dgm:cxn modelId="{5AC6E34A-36C5-4A27-A3D6-0BBF64D4AF59}" type="presParOf" srcId="{9AB64A6A-D999-485B-ABBC-F151AB467DCC}" destId="{FEAE59FA-1E64-40D5-9A3D-184CADE76081}" srcOrd="0" destOrd="0" presId="urn:microsoft.com/office/officeart/2005/8/layout/list1"/>
    <dgm:cxn modelId="{0FC99A0D-2D6C-4C91-BE54-72E170EEE674}" type="presParOf" srcId="{9AB64A6A-D999-485B-ABBC-F151AB467DCC}" destId="{D4827050-F474-43A4-A470-0E53A6A6B7E6}" srcOrd="1" destOrd="0" presId="urn:microsoft.com/office/officeart/2005/8/layout/list1"/>
    <dgm:cxn modelId="{37546EE5-E28D-40D5-866A-BCDD79AD7597}" type="presParOf" srcId="{8E06761E-4F5E-491E-B6A9-E879A49603EA}" destId="{784F20E6-86FF-4029-BC3D-8F3E23BFC07B}" srcOrd="13" destOrd="0" presId="urn:microsoft.com/office/officeart/2005/8/layout/list1"/>
    <dgm:cxn modelId="{FEDE44D7-FF64-40DA-87F5-DC912314026F}" type="presParOf" srcId="{8E06761E-4F5E-491E-B6A9-E879A49603EA}" destId="{7E58765D-D035-40A7-864C-C5ABB876F754}" srcOrd="14" destOrd="0" presId="urn:microsoft.com/office/officeart/2005/8/layout/list1"/>
    <dgm:cxn modelId="{297FF7B1-C2D1-439C-BD8C-917A82B0C032}" type="presParOf" srcId="{8E06761E-4F5E-491E-B6A9-E879A49603EA}" destId="{38DD374A-9163-47BF-B338-D0BFA2938A3E}" srcOrd="15" destOrd="0" presId="urn:microsoft.com/office/officeart/2005/8/layout/list1"/>
    <dgm:cxn modelId="{5DC51478-6A0E-4D5F-A7C8-02525A65338F}" type="presParOf" srcId="{8E06761E-4F5E-491E-B6A9-E879A49603EA}" destId="{C6346CFB-5AA3-45F7-B237-B27B7A943C91}" srcOrd="16" destOrd="0" presId="urn:microsoft.com/office/officeart/2005/8/layout/list1"/>
    <dgm:cxn modelId="{3FE2F5A8-34CE-4A28-854C-5DE4FE6D148A}" type="presParOf" srcId="{C6346CFB-5AA3-45F7-B237-B27B7A943C91}" destId="{77BCA0F4-562C-4619-A2FC-D96E60BAF721}" srcOrd="0" destOrd="0" presId="urn:microsoft.com/office/officeart/2005/8/layout/list1"/>
    <dgm:cxn modelId="{1222EA60-049A-4567-BAD7-72D477CE09FB}" type="presParOf" srcId="{C6346CFB-5AA3-45F7-B237-B27B7A943C91}" destId="{69557496-8808-4CBA-8F8F-277D9703698F}" srcOrd="1" destOrd="0" presId="urn:microsoft.com/office/officeart/2005/8/layout/list1"/>
    <dgm:cxn modelId="{3402580C-7228-45CC-A82C-D3C6217328F1}" type="presParOf" srcId="{8E06761E-4F5E-491E-B6A9-E879A49603EA}" destId="{C5B03387-51D6-45A8-ACCC-20CCC940C221}" srcOrd="17" destOrd="0" presId="urn:microsoft.com/office/officeart/2005/8/layout/list1"/>
    <dgm:cxn modelId="{C6445A4B-8A76-4683-BAC0-C01D5BCAC6B5}" type="presParOf" srcId="{8E06761E-4F5E-491E-B6A9-E879A49603EA}" destId="{C1A8211E-5A07-434C-B15A-CECFCDC3F60C}" srcOrd="18" destOrd="0" presId="urn:microsoft.com/office/officeart/2005/8/layout/list1"/>
    <dgm:cxn modelId="{ED33C750-334B-4707-9CB6-929D0D4261C0}" type="presParOf" srcId="{8E06761E-4F5E-491E-B6A9-E879A49603EA}" destId="{3BD9AAF8-6B89-4CB0-8947-40B9A8FB9759}" srcOrd="19" destOrd="0" presId="urn:microsoft.com/office/officeart/2005/8/layout/list1"/>
    <dgm:cxn modelId="{C902FC56-D003-4BAD-822A-40D85B022674}" type="presParOf" srcId="{8E06761E-4F5E-491E-B6A9-E879A49603EA}" destId="{8F8750CA-A7B5-43D5-95C8-11E7B0C0CF16}" srcOrd="20" destOrd="0" presId="urn:microsoft.com/office/officeart/2005/8/layout/list1"/>
    <dgm:cxn modelId="{C3564482-AD46-4ADD-9627-62DE7C476B93}" type="presParOf" srcId="{8F8750CA-A7B5-43D5-95C8-11E7B0C0CF16}" destId="{C1F37EF2-ABAF-4B35-8BDD-B02D360C8459}" srcOrd="0" destOrd="0" presId="urn:microsoft.com/office/officeart/2005/8/layout/list1"/>
    <dgm:cxn modelId="{61C4F372-281F-4CD9-A2DD-788AE0AB07F7}" type="presParOf" srcId="{8F8750CA-A7B5-43D5-95C8-11E7B0C0CF16}" destId="{BEFB5958-23BC-4921-9FD2-1776393159D0}" srcOrd="1" destOrd="0" presId="urn:microsoft.com/office/officeart/2005/8/layout/list1"/>
    <dgm:cxn modelId="{5DFE3F79-F2FA-4B63-AD5D-B6CF66F8ADB8}" type="presParOf" srcId="{8E06761E-4F5E-491E-B6A9-E879A49603EA}" destId="{C1DC94E1-D2AD-46DA-8944-12D12884BA22}" srcOrd="21" destOrd="0" presId="urn:microsoft.com/office/officeart/2005/8/layout/list1"/>
    <dgm:cxn modelId="{42D407A6-DF3C-49BE-9E68-B03D5A5BD4C7}" type="presParOf" srcId="{8E06761E-4F5E-491E-B6A9-E879A49603EA}" destId="{D9677059-6002-4B30-8212-6D0619C2460A}" srcOrd="22" destOrd="0" presId="urn:microsoft.com/office/officeart/2005/8/layout/list1"/>
    <dgm:cxn modelId="{9127DF10-4118-4993-95F3-2DA6CA94AE73}" type="presParOf" srcId="{8E06761E-4F5E-491E-B6A9-E879A49603EA}" destId="{96ED4EE6-E434-4DF7-A39A-F3069A33A431}" srcOrd="23" destOrd="0" presId="urn:microsoft.com/office/officeart/2005/8/layout/list1"/>
    <dgm:cxn modelId="{B97F97E2-C3D9-4A0C-A977-444EFBC3DBE7}" type="presParOf" srcId="{8E06761E-4F5E-491E-B6A9-E879A49603EA}" destId="{0D8EC977-B492-4D67-AE85-8ECCACCE8FBE}" srcOrd="24" destOrd="0" presId="urn:microsoft.com/office/officeart/2005/8/layout/list1"/>
    <dgm:cxn modelId="{CB52DAEA-AF60-40AC-8677-DEE059CDBE42}" type="presParOf" srcId="{0D8EC977-B492-4D67-AE85-8ECCACCE8FBE}" destId="{095D0593-B1F7-4D02-8BE8-FEEA4D367EE0}" srcOrd="0" destOrd="0" presId="urn:microsoft.com/office/officeart/2005/8/layout/list1"/>
    <dgm:cxn modelId="{CF10043F-24A9-46E4-961A-30FED1EF557B}" type="presParOf" srcId="{0D8EC977-B492-4D67-AE85-8ECCACCE8FBE}" destId="{3BA5DE72-0B27-4591-9DDC-629D3252BD56}" srcOrd="1" destOrd="0" presId="urn:microsoft.com/office/officeart/2005/8/layout/list1"/>
    <dgm:cxn modelId="{E56037C7-CD5A-499F-BAAF-9D13B5B84773}" type="presParOf" srcId="{8E06761E-4F5E-491E-B6A9-E879A49603EA}" destId="{564C881A-8660-4CC2-B3E1-36C8BDC04869}" srcOrd="25" destOrd="0" presId="urn:microsoft.com/office/officeart/2005/8/layout/list1"/>
    <dgm:cxn modelId="{6B3C6D82-2412-44C5-8B69-10C495B19C53}" type="presParOf" srcId="{8E06761E-4F5E-491E-B6A9-E879A49603EA}" destId="{31DF6DDE-CC39-47D4-9289-D15F5F22DE8F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6332A-C600-4BE7-BA40-949F0BCEE415}">
      <dsp:nvSpPr>
        <dsp:cNvPr id="0" name=""/>
        <dsp:cNvSpPr/>
      </dsp:nvSpPr>
      <dsp:spPr>
        <a:xfrm>
          <a:off x="0" y="30723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04980-3A04-4E14-BF69-515512A5FC7A}">
      <dsp:nvSpPr>
        <dsp:cNvPr id="0" name=""/>
        <dsp:cNvSpPr/>
      </dsp:nvSpPr>
      <dsp:spPr>
        <a:xfrm>
          <a:off x="314586" y="56313"/>
          <a:ext cx="440421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COSTOS</a:t>
          </a:r>
          <a:endParaRPr lang="es-AR" sz="1700" kern="1200" dirty="0"/>
        </a:p>
      </dsp:txBody>
      <dsp:txXfrm>
        <a:off x="339084" y="80811"/>
        <a:ext cx="4355214" cy="452844"/>
      </dsp:txXfrm>
    </dsp:sp>
    <dsp:sp modelId="{5D3FE121-47C9-4512-8146-7669495E1592}">
      <dsp:nvSpPr>
        <dsp:cNvPr id="0" name=""/>
        <dsp:cNvSpPr/>
      </dsp:nvSpPr>
      <dsp:spPr>
        <a:xfrm>
          <a:off x="0" y="107835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996C3-FD2D-435E-96D3-F23F66450DFD}">
      <dsp:nvSpPr>
        <dsp:cNvPr id="0" name=""/>
        <dsp:cNvSpPr/>
      </dsp:nvSpPr>
      <dsp:spPr>
        <a:xfrm>
          <a:off x="314586" y="827433"/>
          <a:ext cx="440421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VENTAS</a:t>
          </a:r>
          <a:endParaRPr lang="es-AR" sz="1700" kern="1200" dirty="0"/>
        </a:p>
      </dsp:txBody>
      <dsp:txXfrm>
        <a:off x="339084" y="851931"/>
        <a:ext cx="4355214" cy="452844"/>
      </dsp:txXfrm>
    </dsp:sp>
    <dsp:sp modelId="{ADC1AA58-E788-47D5-9F7C-899FBF3CB960}">
      <dsp:nvSpPr>
        <dsp:cNvPr id="0" name=""/>
        <dsp:cNvSpPr/>
      </dsp:nvSpPr>
      <dsp:spPr>
        <a:xfrm>
          <a:off x="0" y="184947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24326-7E03-4A0C-9E7A-B6847F3AEADE}">
      <dsp:nvSpPr>
        <dsp:cNvPr id="0" name=""/>
        <dsp:cNvSpPr/>
      </dsp:nvSpPr>
      <dsp:spPr>
        <a:xfrm>
          <a:off x="314586" y="1598553"/>
          <a:ext cx="440421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PRODUCCIÓN</a:t>
          </a:r>
          <a:endParaRPr lang="es-AR" sz="1700" kern="1200" dirty="0"/>
        </a:p>
      </dsp:txBody>
      <dsp:txXfrm>
        <a:off x="339084" y="1623051"/>
        <a:ext cx="4355214" cy="452844"/>
      </dsp:txXfrm>
    </dsp:sp>
    <dsp:sp modelId="{7E58765D-D035-40A7-864C-C5ABB876F754}">
      <dsp:nvSpPr>
        <dsp:cNvPr id="0" name=""/>
        <dsp:cNvSpPr/>
      </dsp:nvSpPr>
      <dsp:spPr>
        <a:xfrm>
          <a:off x="0" y="262059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27050-F474-43A4-A470-0E53A6A6B7E6}">
      <dsp:nvSpPr>
        <dsp:cNvPr id="0" name=""/>
        <dsp:cNvSpPr/>
      </dsp:nvSpPr>
      <dsp:spPr>
        <a:xfrm>
          <a:off x="314586" y="2369673"/>
          <a:ext cx="440421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LOGÍSTICA</a:t>
          </a:r>
          <a:endParaRPr lang="es-AR" sz="1700" kern="1200" dirty="0"/>
        </a:p>
      </dsp:txBody>
      <dsp:txXfrm>
        <a:off x="339084" y="2394171"/>
        <a:ext cx="4355214" cy="452844"/>
      </dsp:txXfrm>
    </dsp:sp>
    <dsp:sp modelId="{C1A8211E-5A07-434C-B15A-CECFCDC3F60C}">
      <dsp:nvSpPr>
        <dsp:cNvPr id="0" name=""/>
        <dsp:cNvSpPr/>
      </dsp:nvSpPr>
      <dsp:spPr>
        <a:xfrm>
          <a:off x="0" y="339171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57496-8808-4CBA-8F8F-277D9703698F}">
      <dsp:nvSpPr>
        <dsp:cNvPr id="0" name=""/>
        <dsp:cNvSpPr/>
      </dsp:nvSpPr>
      <dsp:spPr>
        <a:xfrm>
          <a:off x="314586" y="3140793"/>
          <a:ext cx="440421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MARKETING</a:t>
          </a:r>
          <a:endParaRPr lang="es-AR" sz="1700" kern="1200" dirty="0"/>
        </a:p>
      </dsp:txBody>
      <dsp:txXfrm>
        <a:off x="339084" y="3165291"/>
        <a:ext cx="4355214" cy="452844"/>
      </dsp:txXfrm>
    </dsp:sp>
    <dsp:sp modelId="{D9677059-6002-4B30-8212-6D0619C2460A}">
      <dsp:nvSpPr>
        <dsp:cNvPr id="0" name=""/>
        <dsp:cNvSpPr/>
      </dsp:nvSpPr>
      <dsp:spPr>
        <a:xfrm>
          <a:off x="0" y="416283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B5958-23BC-4921-9FD2-1776393159D0}">
      <dsp:nvSpPr>
        <dsp:cNvPr id="0" name=""/>
        <dsp:cNvSpPr/>
      </dsp:nvSpPr>
      <dsp:spPr>
        <a:xfrm>
          <a:off x="314586" y="3911913"/>
          <a:ext cx="440421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RRHH</a:t>
          </a:r>
          <a:endParaRPr lang="es-AR" sz="1700" kern="1200" dirty="0"/>
        </a:p>
      </dsp:txBody>
      <dsp:txXfrm>
        <a:off x="339084" y="3936411"/>
        <a:ext cx="4355214" cy="452844"/>
      </dsp:txXfrm>
    </dsp:sp>
    <dsp:sp modelId="{31DF6DDE-CC39-47D4-9289-D15F5F22DE8F}">
      <dsp:nvSpPr>
        <dsp:cNvPr id="0" name=""/>
        <dsp:cNvSpPr/>
      </dsp:nvSpPr>
      <dsp:spPr>
        <a:xfrm>
          <a:off x="0" y="497429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5DE72-0B27-4591-9DDC-629D3252BD56}">
      <dsp:nvSpPr>
        <dsp:cNvPr id="0" name=""/>
        <dsp:cNvSpPr/>
      </dsp:nvSpPr>
      <dsp:spPr>
        <a:xfrm>
          <a:off x="314586" y="4683033"/>
          <a:ext cx="440421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DIRECCIÓN ESTRATÉGICA</a:t>
          </a:r>
          <a:endParaRPr lang="es-AR" sz="1700" kern="1200" dirty="0"/>
        </a:p>
      </dsp:txBody>
      <dsp:txXfrm>
        <a:off x="339084" y="4707531"/>
        <a:ext cx="435521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6332A-C600-4BE7-BA40-949F0BCEE415}">
      <dsp:nvSpPr>
        <dsp:cNvPr id="0" name=""/>
        <dsp:cNvSpPr/>
      </dsp:nvSpPr>
      <dsp:spPr>
        <a:xfrm>
          <a:off x="0" y="30723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04980-3A04-4E14-BF69-515512A5FC7A}">
      <dsp:nvSpPr>
        <dsp:cNvPr id="0" name=""/>
        <dsp:cNvSpPr/>
      </dsp:nvSpPr>
      <dsp:spPr>
        <a:xfrm>
          <a:off x="314586" y="56313"/>
          <a:ext cx="440421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COSTOS</a:t>
          </a:r>
          <a:endParaRPr lang="es-AR" sz="1700" kern="1200" dirty="0"/>
        </a:p>
      </dsp:txBody>
      <dsp:txXfrm>
        <a:off x="339084" y="80811"/>
        <a:ext cx="4355214" cy="452844"/>
      </dsp:txXfrm>
    </dsp:sp>
    <dsp:sp modelId="{5D3FE121-47C9-4512-8146-7669495E1592}">
      <dsp:nvSpPr>
        <dsp:cNvPr id="0" name=""/>
        <dsp:cNvSpPr/>
      </dsp:nvSpPr>
      <dsp:spPr>
        <a:xfrm>
          <a:off x="0" y="107835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996C3-FD2D-435E-96D3-F23F66450DFD}">
      <dsp:nvSpPr>
        <dsp:cNvPr id="0" name=""/>
        <dsp:cNvSpPr/>
      </dsp:nvSpPr>
      <dsp:spPr>
        <a:xfrm>
          <a:off x="314586" y="827433"/>
          <a:ext cx="440421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VENTAS</a:t>
          </a:r>
          <a:endParaRPr lang="es-AR" sz="1700" kern="1200" dirty="0"/>
        </a:p>
      </dsp:txBody>
      <dsp:txXfrm>
        <a:off x="339084" y="851931"/>
        <a:ext cx="4355214" cy="452844"/>
      </dsp:txXfrm>
    </dsp:sp>
    <dsp:sp modelId="{ADC1AA58-E788-47D5-9F7C-899FBF3CB960}">
      <dsp:nvSpPr>
        <dsp:cNvPr id="0" name=""/>
        <dsp:cNvSpPr/>
      </dsp:nvSpPr>
      <dsp:spPr>
        <a:xfrm>
          <a:off x="0" y="184947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24326-7E03-4A0C-9E7A-B6847F3AEADE}">
      <dsp:nvSpPr>
        <dsp:cNvPr id="0" name=""/>
        <dsp:cNvSpPr/>
      </dsp:nvSpPr>
      <dsp:spPr>
        <a:xfrm>
          <a:off x="314586" y="1598553"/>
          <a:ext cx="440421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PRODUCCIÓN</a:t>
          </a:r>
          <a:endParaRPr lang="es-AR" sz="1700" kern="1200" dirty="0"/>
        </a:p>
      </dsp:txBody>
      <dsp:txXfrm>
        <a:off x="339084" y="1623051"/>
        <a:ext cx="4355214" cy="452844"/>
      </dsp:txXfrm>
    </dsp:sp>
    <dsp:sp modelId="{7E58765D-D035-40A7-864C-C5ABB876F754}">
      <dsp:nvSpPr>
        <dsp:cNvPr id="0" name=""/>
        <dsp:cNvSpPr/>
      </dsp:nvSpPr>
      <dsp:spPr>
        <a:xfrm>
          <a:off x="0" y="262059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27050-F474-43A4-A470-0E53A6A6B7E6}">
      <dsp:nvSpPr>
        <dsp:cNvPr id="0" name=""/>
        <dsp:cNvSpPr/>
      </dsp:nvSpPr>
      <dsp:spPr>
        <a:xfrm>
          <a:off x="314586" y="2369673"/>
          <a:ext cx="440421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LOGÍSTICA</a:t>
          </a:r>
          <a:endParaRPr lang="es-AR" sz="1700" kern="1200" dirty="0"/>
        </a:p>
      </dsp:txBody>
      <dsp:txXfrm>
        <a:off x="339084" y="2394171"/>
        <a:ext cx="4355214" cy="452844"/>
      </dsp:txXfrm>
    </dsp:sp>
    <dsp:sp modelId="{C1A8211E-5A07-434C-B15A-CECFCDC3F60C}">
      <dsp:nvSpPr>
        <dsp:cNvPr id="0" name=""/>
        <dsp:cNvSpPr/>
      </dsp:nvSpPr>
      <dsp:spPr>
        <a:xfrm>
          <a:off x="0" y="339171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57496-8808-4CBA-8F8F-277D9703698F}">
      <dsp:nvSpPr>
        <dsp:cNvPr id="0" name=""/>
        <dsp:cNvSpPr/>
      </dsp:nvSpPr>
      <dsp:spPr>
        <a:xfrm>
          <a:off x="314586" y="3140793"/>
          <a:ext cx="440421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MARKETING</a:t>
          </a:r>
          <a:endParaRPr lang="es-AR" sz="1700" kern="1200" dirty="0"/>
        </a:p>
      </dsp:txBody>
      <dsp:txXfrm>
        <a:off x="339084" y="3165291"/>
        <a:ext cx="4355214" cy="452844"/>
      </dsp:txXfrm>
    </dsp:sp>
    <dsp:sp modelId="{D9677059-6002-4B30-8212-6D0619C2460A}">
      <dsp:nvSpPr>
        <dsp:cNvPr id="0" name=""/>
        <dsp:cNvSpPr/>
      </dsp:nvSpPr>
      <dsp:spPr>
        <a:xfrm>
          <a:off x="0" y="416283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B5958-23BC-4921-9FD2-1776393159D0}">
      <dsp:nvSpPr>
        <dsp:cNvPr id="0" name=""/>
        <dsp:cNvSpPr/>
      </dsp:nvSpPr>
      <dsp:spPr>
        <a:xfrm>
          <a:off x="314586" y="3911913"/>
          <a:ext cx="440421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RRHH</a:t>
          </a:r>
          <a:endParaRPr lang="es-AR" sz="1700" kern="1200" dirty="0"/>
        </a:p>
      </dsp:txBody>
      <dsp:txXfrm>
        <a:off x="339084" y="3936411"/>
        <a:ext cx="4355214" cy="452844"/>
      </dsp:txXfrm>
    </dsp:sp>
    <dsp:sp modelId="{31DF6DDE-CC39-47D4-9289-D15F5F22DE8F}">
      <dsp:nvSpPr>
        <dsp:cNvPr id="0" name=""/>
        <dsp:cNvSpPr/>
      </dsp:nvSpPr>
      <dsp:spPr>
        <a:xfrm>
          <a:off x="0" y="4974293"/>
          <a:ext cx="6291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5DE72-0B27-4591-9DDC-629D3252BD56}">
      <dsp:nvSpPr>
        <dsp:cNvPr id="0" name=""/>
        <dsp:cNvSpPr/>
      </dsp:nvSpPr>
      <dsp:spPr>
        <a:xfrm>
          <a:off x="314586" y="4683033"/>
          <a:ext cx="440421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9" tIns="0" rIns="16646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DIRECCIÓN ESTRATÉGICA</a:t>
          </a:r>
          <a:endParaRPr lang="es-AR" sz="1700" kern="1200" dirty="0"/>
        </a:p>
      </dsp:txBody>
      <dsp:txXfrm>
        <a:off x="339084" y="4707531"/>
        <a:ext cx="435521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55" y="0"/>
            <a:ext cx="2562745" cy="77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864961" y="2565395"/>
            <a:ext cx="950260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4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EMPRESA, TOMA DE DECISIONES E INFORMACIÓN</a:t>
            </a:r>
            <a:endParaRPr kumimoji="0" lang="es-AR" altLang="es-AR" sz="44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944204" y="5677468"/>
            <a:ext cx="3411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accent5"/>
                </a:solidFill>
              </a:rPr>
              <a:t>Prof. Luis A. Chiaramonte</a:t>
            </a:r>
          </a:p>
          <a:p>
            <a:pPr algn="ctr"/>
            <a:r>
              <a:rPr lang="es-ES" dirty="0" smtClean="0">
                <a:solidFill>
                  <a:schemeClr val="accent5"/>
                </a:solidFill>
              </a:rPr>
              <a:t>INFORMÁTICA </a:t>
            </a:r>
            <a:r>
              <a:rPr lang="es-ES" dirty="0" smtClean="0">
                <a:solidFill>
                  <a:schemeClr val="accent5"/>
                </a:solidFill>
              </a:rPr>
              <a:t>2023</a:t>
            </a:r>
            <a:endParaRPr lang="es-AR" dirty="0">
              <a:solidFill>
                <a:schemeClr val="accent5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86" y="333650"/>
            <a:ext cx="3721568" cy="11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59557" y="259308"/>
            <a:ext cx="3824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bg1">
                    <a:lumMod val="75000"/>
                  </a:schemeClr>
                </a:solidFill>
              </a:rPr>
              <a:t>INFORMACIÓN</a:t>
            </a:r>
            <a:endParaRPr lang="es-AR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87505" y="1432116"/>
            <a:ext cx="4168588" cy="8461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INCERTIDUMBRE</a:t>
            </a:r>
            <a:endParaRPr lang="es-AR" sz="4000" dirty="0"/>
          </a:p>
        </p:txBody>
      </p:sp>
      <p:sp>
        <p:nvSpPr>
          <p:cNvPr id="6" name="Rectángulo 5"/>
          <p:cNvSpPr/>
          <p:nvPr/>
        </p:nvSpPr>
        <p:spPr>
          <a:xfrm>
            <a:off x="7772400" y="5758437"/>
            <a:ext cx="3357282" cy="84616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CERTIDUMBRE</a:t>
            </a:r>
            <a:endParaRPr lang="es-AR" sz="4000" dirty="0"/>
          </a:p>
        </p:txBody>
      </p:sp>
      <p:sp>
        <p:nvSpPr>
          <p:cNvPr id="2" name="Rectángulo 1"/>
          <p:cNvSpPr/>
          <p:nvPr/>
        </p:nvSpPr>
        <p:spPr>
          <a:xfrm>
            <a:off x="887505" y="2743199"/>
            <a:ext cx="1438835" cy="82027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DATO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2976280" y="2743199"/>
            <a:ext cx="2079814" cy="82027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 DE TRANSFORMACIÓN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2976281" y="4263763"/>
            <a:ext cx="2079814" cy="82027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INFORMACIÓN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2976280" y="5771381"/>
            <a:ext cx="2079813" cy="82027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 DE TOMA DE DECISIONES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5694829" y="5771381"/>
            <a:ext cx="1438835" cy="82027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ACCIÓN</a:t>
            </a:r>
            <a:endParaRPr lang="es-AR" dirty="0"/>
          </a:p>
        </p:txBody>
      </p:sp>
      <p:cxnSp>
        <p:nvCxnSpPr>
          <p:cNvPr id="11" name="Conector recto de flecha 10"/>
          <p:cNvCxnSpPr>
            <a:stCxn id="2" idx="3"/>
            <a:endCxn id="7" idx="1"/>
          </p:cNvCxnSpPr>
          <p:nvPr/>
        </p:nvCxnSpPr>
        <p:spPr>
          <a:xfrm>
            <a:off x="2326340" y="3153335"/>
            <a:ext cx="6499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7" idx="2"/>
            <a:endCxn id="8" idx="0"/>
          </p:cNvCxnSpPr>
          <p:nvPr/>
        </p:nvCxnSpPr>
        <p:spPr>
          <a:xfrm>
            <a:off x="4016187" y="3563470"/>
            <a:ext cx="1" cy="700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8" idx="2"/>
            <a:endCxn id="9" idx="0"/>
          </p:cNvCxnSpPr>
          <p:nvPr/>
        </p:nvCxnSpPr>
        <p:spPr>
          <a:xfrm flipH="1">
            <a:off x="4016187" y="5084034"/>
            <a:ext cx="1" cy="687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9" idx="3"/>
            <a:endCxn id="10" idx="1"/>
          </p:cNvCxnSpPr>
          <p:nvPr/>
        </p:nvCxnSpPr>
        <p:spPr>
          <a:xfrm>
            <a:off x="5056093" y="6181517"/>
            <a:ext cx="6387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81" y="2255745"/>
            <a:ext cx="2828289" cy="2828289"/>
          </a:xfrm>
          <a:prstGeom prst="rect">
            <a:avLst/>
          </a:prstGeom>
        </p:spPr>
      </p:pic>
      <p:sp>
        <p:nvSpPr>
          <p:cNvPr id="17" name="Flecha abajo 16"/>
          <p:cNvSpPr/>
          <p:nvPr/>
        </p:nvSpPr>
        <p:spPr>
          <a:xfrm>
            <a:off x="8693516" y="1617010"/>
            <a:ext cx="1438836" cy="3892919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 rot="16200000">
            <a:off x="7849716" y="2883957"/>
            <a:ext cx="318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AUMENTO DEL CONOCIMIENTO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9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7" grpId="0" animBg="1"/>
      <p:bldP spid="8" grpId="0" animBg="1"/>
      <p:bldP spid="9" grpId="0" animBg="1"/>
      <p:bldP spid="10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59556" y="259308"/>
            <a:ext cx="8517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bg1">
                    <a:lumMod val="75000"/>
                  </a:schemeClr>
                </a:solidFill>
              </a:rPr>
              <a:t>INFORMACIÓN - CARACTERÍSTICAS</a:t>
            </a:r>
            <a:endParaRPr lang="es-AR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6554" y="1603792"/>
            <a:ext cx="4814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Relevancia</a:t>
            </a:r>
          </a:p>
          <a:p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Respecto del problema. Acumulación no excesiva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596554" y="2534328"/>
            <a:ext cx="54205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Exactitud</a:t>
            </a:r>
          </a:p>
          <a:p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relación a los datos y a quien se dirige la información</a:t>
            </a:r>
          </a:p>
          <a:p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633552" y="3341229"/>
            <a:ext cx="4012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Completa</a:t>
            </a:r>
          </a:p>
          <a:p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Que contenga todos los datos necesarios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633552" y="4264559"/>
            <a:ext cx="2315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Confianza en la </a:t>
            </a: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</a:t>
            </a:r>
          </a:p>
          <a:p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Componente histórico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5853634" y="1603792"/>
            <a:ext cx="3486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Comunicar con la persona </a:t>
            </a: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correcta</a:t>
            </a:r>
          </a:p>
          <a:p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Esfera de actividad 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5924436" y="2527121"/>
            <a:ext cx="24922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Puntualidad</a:t>
            </a:r>
            <a:endParaRPr lang="es-AR" b="1" dirty="0"/>
          </a:p>
          <a:p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Retrasos en la obtención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924436" y="3341229"/>
            <a:ext cx="1776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Detalle</a:t>
            </a:r>
          </a:p>
          <a:p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La cantidad Justa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5924436" y="4264558"/>
            <a:ext cx="3752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Comprensión</a:t>
            </a:r>
          </a:p>
          <a:p>
            <a:r>
              <a:rPr lang="es-E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Lo que diferencia dato de información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559556" y="5322919"/>
            <a:ext cx="9574306" cy="1008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LA TECNOLOGÍA FAVORECE LA CARACTERÍSTICAS QUE DEBE TENER LA INFORMACIÓN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7825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59556" y="266461"/>
            <a:ext cx="8517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bg1">
                    <a:lumMod val="75000"/>
                  </a:schemeClr>
                </a:solidFill>
              </a:rPr>
              <a:t>INFORMACIÓN</a:t>
            </a:r>
          </a:p>
          <a:p>
            <a:r>
              <a:rPr lang="es-ES" sz="2000" b="1" dirty="0" smtClean="0">
                <a:solidFill>
                  <a:schemeClr val="bg1">
                    <a:lumMod val="75000"/>
                  </a:schemeClr>
                </a:solidFill>
              </a:rPr>
              <a:t>TIC</a:t>
            </a:r>
            <a:endParaRPr lang="es-AR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8104" y="4113366"/>
            <a:ext cx="93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MRP</a:t>
            </a:r>
            <a:r>
              <a:rPr lang="es-ES" dirty="0" smtClean="0"/>
              <a:t> I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389" y="1282124"/>
            <a:ext cx="6115892" cy="45064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984725" y="4116202"/>
            <a:ext cx="472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BI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855391" y="2167864"/>
            <a:ext cx="2348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</a:t>
            </a:r>
            <a:r>
              <a:rPr lang="es-ES" dirty="0" smtClean="0"/>
              <a:t>aterial</a:t>
            </a:r>
          </a:p>
          <a:p>
            <a:r>
              <a:rPr lang="es-ES" sz="2800" dirty="0" err="1" smtClean="0"/>
              <a:t>R</a:t>
            </a:r>
            <a:r>
              <a:rPr lang="es-ES" dirty="0" err="1" smtClean="0"/>
              <a:t>equeriment</a:t>
            </a:r>
            <a:endParaRPr lang="es-ES" dirty="0" smtClean="0"/>
          </a:p>
          <a:p>
            <a:r>
              <a:rPr lang="es-ES" sz="2800" dirty="0" err="1" smtClean="0"/>
              <a:t>P</a:t>
            </a:r>
            <a:r>
              <a:rPr lang="es-ES" dirty="0" err="1" smtClean="0"/>
              <a:t>laning</a:t>
            </a:r>
            <a:endParaRPr lang="es-ES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4127411" y="2170699"/>
            <a:ext cx="1714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E</a:t>
            </a:r>
            <a:r>
              <a:rPr lang="es-ES" dirty="0" smtClean="0"/>
              <a:t>nterprise</a:t>
            </a:r>
          </a:p>
          <a:p>
            <a:r>
              <a:rPr lang="es-ES" sz="2800" dirty="0" err="1" smtClean="0"/>
              <a:t>R</a:t>
            </a:r>
            <a:r>
              <a:rPr lang="es-ES" dirty="0" err="1" smtClean="0"/>
              <a:t>esource</a:t>
            </a:r>
            <a:endParaRPr lang="es-ES" dirty="0" smtClean="0"/>
          </a:p>
          <a:p>
            <a:r>
              <a:rPr lang="es-ES" sz="2800" dirty="0" err="1" smtClean="0"/>
              <a:t>P</a:t>
            </a:r>
            <a:r>
              <a:rPr lang="es-ES" dirty="0" err="1" smtClean="0"/>
              <a:t>laning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2029799" y="4113366"/>
            <a:ext cx="80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MRP</a:t>
            </a:r>
            <a:r>
              <a:rPr lang="es-ES" dirty="0"/>
              <a:t> II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909418" y="410713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CRM</a:t>
            </a:r>
          </a:p>
        </p:txBody>
      </p:sp>
      <p:cxnSp>
        <p:nvCxnSpPr>
          <p:cNvPr id="11" name="Conector recto de flecha 10"/>
          <p:cNvCxnSpPr>
            <a:stCxn id="6" idx="2"/>
            <a:endCxn id="3" idx="0"/>
          </p:cNvCxnSpPr>
          <p:nvPr/>
        </p:nvCxnSpPr>
        <p:spPr>
          <a:xfrm flipH="1">
            <a:off x="944638" y="3552859"/>
            <a:ext cx="1085162" cy="56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2"/>
            <a:endCxn id="8" idx="0"/>
          </p:cNvCxnSpPr>
          <p:nvPr/>
        </p:nvCxnSpPr>
        <p:spPr>
          <a:xfrm>
            <a:off x="2029800" y="3552859"/>
            <a:ext cx="402032" cy="56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7" idx="2"/>
            <a:endCxn id="9" idx="0"/>
          </p:cNvCxnSpPr>
          <p:nvPr/>
        </p:nvCxnSpPr>
        <p:spPr>
          <a:xfrm flipH="1">
            <a:off x="4219760" y="3555694"/>
            <a:ext cx="764965" cy="55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7" idx="2"/>
            <a:endCxn id="5" idx="0"/>
          </p:cNvCxnSpPr>
          <p:nvPr/>
        </p:nvCxnSpPr>
        <p:spPr>
          <a:xfrm>
            <a:off x="4984725" y="3555694"/>
            <a:ext cx="236097" cy="56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echa derecha 17"/>
          <p:cNvSpPr/>
          <p:nvPr/>
        </p:nvSpPr>
        <p:spPr>
          <a:xfrm>
            <a:off x="2740199" y="2743200"/>
            <a:ext cx="1020330" cy="4572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312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6176" y="161365"/>
            <a:ext cx="3455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>
                    <a:lumMod val="75000"/>
                  </a:schemeClr>
                </a:solidFill>
              </a:rPr>
              <a:t>EMPRESA</a:t>
            </a:r>
            <a:endParaRPr lang="es-AR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59229279"/>
              </p:ext>
            </p:extLst>
          </p:nvPr>
        </p:nvGraphicFramePr>
        <p:xfrm>
          <a:off x="5461000" y="862949"/>
          <a:ext cx="62917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1007033" y="1118296"/>
            <a:ext cx="3987800" cy="1754326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s-ES" b="1" i="1" dirty="0">
                <a:solidFill>
                  <a:schemeClr val="bg1"/>
                </a:solidFill>
              </a:rPr>
              <a:t>un agente que organiza con</a:t>
            </a:r>
            <a:r>
              <a:rPr lang="es-ES" b="1" dirty="0">
                <a:solidFill>
                  <a:schemeClr val="bg1"/>
                </a:solidFill>
              </a:rPr>
              <a:t> </a:t>
            </a:r>
            <a:r>
              <a:rPr lang="es-ES" b="1" i="1" dirty="0">
                <a:solidFill>
                  <a:schemeClr val="bg1"/>
                </a:solidFill>
              </a:rPr>
              <a:t>eficiencia los factores económicos para producir bienes y servicios para el</a:t>
            </a:r>
            <a:r>
              <a:rPr lang="es-ES" b="1" dirty="0">
                <a:solidFill>
                  <a:schemeClr val="bg1"/>
                </a:solidFill>
              </a:rPr>
              <a:t> </a:t>
            </a:r>
            <a:r>
              <a:rPr lang="es-ES" b="1" i="1" dirty="0">
                <a:solidFill>
                  <a:schemeClr val="bg1"/>
                </a:solidFill>
              </a:rPr>
              <a:t>mercado con el ánimo de alcanzar ciertos objetivos.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54895" y="318019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dimensión técnico-económica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1254895" y="3661155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dimensión económico-financiera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1246740" y="4135394"/>
            <a:ext cx="2875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dimensión jurídico-mercantil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1254895" y="4645917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dimensión social</a:t>
            </a:r>
            <a:endParaRPr lang="es-AR" dirty="0"/>
          </a:p>
        </p:txBody>
      </p:sp>
      <p:sp>
        <p:nvSpPr>
          <p:cNvPr id="12" name="Elipse 11"/>
          <p:cNvSpPr/>
          <p:nvPr/>
        </p:nvSpPr>
        <p:spPr>
          <a:xfrm>
            <a:off x="2271539" y="5295099"/>
            <a:ext cx="1452282" cy="1035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SISTEMA</a:t>
            </a:r>
            <a:endParaRPr lang="es-AR" dirty="0"/>
          </a:p>
        </p:txBody>
      </p:sp>
      <p:sp>
        <p:nvSpPr>
          <p:cNvPr id="13" name="Flecha derecha 12"/>
          <p:cNvSpPr/>
          <p:nvPr/>
        </p:nvSpPr>
        <p:spPr>
          <a:xfrm>
            <a:off x="944763" y="5355370"/>
            <a:ext cx="1249082" cy="827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INPUT</a:t>
            </a:r>
            <a:endParaRPr lang="es-AR" sz="1200" dirty="0"/>
          </a:p>
        </p:txBody>
      </p:sp>
      <p:sp>
        <p:nvSpPr>
          <p:cNvPr id="14" name="Flecha derecha 13"/>
          <p:cNvSpPr/>
          <p:nvPr/>
        </p:nvSpPr>
        <p:spPr>
          <a:xfrm>
            <a:off x="3879209" y="5342165"/>
            <a:ext cx="1249082" cy="85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PRODUCTOS/ SERVICIOS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42456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3" grpId="0" animBg="1"/>
      <p:bldP spid="6" grpId="0"/>
      <p:bldP spid="8" grpId="0"/>
      <p:bldP spid="9" grpId="0"/>
      <p:bldP spid="11" grpId="0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3" y="221366"/>
            <a:ext cx="8596668" cy="788894"/>
          </a:xfrm>
        </p:spPr>
        <p:txBody>
          <a:bodyPr/>
          <a:lstStyle/>
          <a:p>
            <a:r>
              <a:rPr lang="es-ES" dirty="0" smtClean="0"/>
              <a:t>EMPRESA</a:t>
            </a:r>
            <a:endParaRPr lang="es-AR" dirty="0"/>
          </a:p>
        </p:txBody>
      </p:sp>
      <p:sp>
        <p:nvSpPr>
          <p:cNvPr id="5" name="Elipse 4"/>
          <p:cNvSpPr/>
          <p:nvPr/>
        </p:nvSpPr>
        <p:spPr>
          <a:xfrm>
            <a:off x="3129558" y="2430325"/>
            <a:ext cx="3677515" cy="340210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mbinar 6"/>
          <p:cNvSpPr/>
          <p:nvPr/>
        </p:nvSpPr>
        <p:spPr>
          <a:xfrm rot="2494658">
            <a:off x="3427822" y="2763401"/>
            <a:ext cx="376517" cy="47064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Combinar 7"/>
          <p:cNvSpPr/>
          <p:nvPr/>
        </p:nvSpPr>
        <p:spPr>
          <a:xfrm rot="19885583">
            <a:off x="3149940" y="4643716"/>
            <a:ext cx="376517" cy="47064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Combinar 8"/>
          <p:cNvSpPr/>
          <p:nvPr/>
        </p:nvSpPr>
        <p:spPr>
          <a:xfrm rot="15851474">
            <a:off x="5064760" y="5560356"/>
            <a:ext cx="376517" cy="47064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Combinar 9"/>
          <p:cNvSpPr/>
          <p:nvPr/>
        </p:nvSpPr>
        <p:spPr>
          <a:xfrm rot="10800000">
            <a:off x="6612774" y="3944452"/>
            <a:ext cx="376517" cy="47064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Combinar 10"/>
          <p:cNvSpPr/>
          <p:nvPr/>
        </p:nvSpPr>
        <p:spPr>
          <a:xfrm rot="6577342">
            <a:off x="5483846" y="2346061"/>
            <a:ext cx="376517" cy="47064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896035" y="2697754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COMPRAMOS</a:t>
            </a:r>
            <a:endParaRPr lang="es-AR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500457" y="4806412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PRODUCIMOS</a:t>
            </a:r>
            <a:endParaRPr lang="es-AR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473088" y="6068214"/>
            <a:ext cx="133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VENDEMOS</a:t>
            </a:r>
            <a:endParaRPr lang="es-A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989291" y="4045767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COBRAMOS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805949" y="2078481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PAGAMOS</a:t>
            </a:r>
            <a:endParaRPr lang="es-AR" dirty="0"/>
          </a:p>
        </p:txBody>
      </p:sp>
      <p:sp>
        <p:nvSpPr>
          <p:cNvPr id="17" name="Rectángulo 16"/>
          <p:cNvSpPr/>
          <p:nvPr/>
        </p:nvSpPr>
        <p:spPr>
          <a:xfrm>
            <a:off x="1361908" y="3672149"/>
            <a:ext cx="1559858" cy="5446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INVENTARIOS</a:t>
            </a:r>
            <a:endParaRPr lang="es-AR" dirty="0"/>
          </a:p>
        </p:txBody>
      </p:sp>
      <p:sp>
        <p:nvSpPr>
          <p:cNvPr id="18" name="Rectángulo 17"/>
          <p:cNvSpPr/>
          <p:nvPr/>
        </p:nvSpPr>
        <p:spPr>
          <a:xfrm>
            <a:off x="2584714" y="5893856"/>
            <a:ext cx="1559858" cy="5446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RRHH</a:t>
            </a:r>
            <a:endParaRPr lang="es-AR" dirty="0"/>
          </a:p>
        </p:txBody>
      </p:sp>
      <p:sp>
        <p:nvSpPr>
          <p:cNvPr id="19" name="Rectángulo 18"/>
          <p:cNvSpPr/>
          <p:nvPr/>
        </p:nvSpPr>
        <p:spPr>
          <a:xfrm>
            <a:off x="6636486" y="5503996"/>
            <a:ext cx="1559858" cy="5446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ACTIVO CORRIENTE</a:t>
            </a:r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017493" y="3944452"/>
            <a:ext cx="21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CICLO OPERATIVO</a:t>
            </a:r>
            <a:endParaRPr lang="es-AR" dirty="0"/>
          </a:p>
        </p:txBody>
      </p:sp>
      <p:sp>
        <p:nvSpPr>
          <p:cNvPr id="20" name="Rectángulo 19"/>
          <p:cNvSpPr/>
          <p:nvPr/>
        </p:nvSpPr>
        <p:spPr>
          <a:xfrm>
            <a:off x="7029569" y="3105953"/>
            <a:ext cx="1559858" cy="5446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ACTIVO NO CORRIENTE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841" y="3685054"/>
            <a:ext cx="1524264" cy="149069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53893" y="1761548"/>
            <a:ext cx="2032031" cy="4307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PROVEEDORES</a:t>
            </a:r>
            <a:endParaRPr lang="es-AR" dirty="0"/>
          </a:p>
        </p:txBody>
      </p:sp>
      <p:sp>
        <p:nvSpPr>
          <p:cNvPr id="22" name="Rectángulo 21"/>
          <p:cNvSpPr/>
          <p:nvPr/>
        </p:nvSpPr>
        <p:spPr>
          <a:xfrm>
            <a:off x="7241970" y="1534033"/>
            <a:ext cx="2032031" cy="4307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AR" dirty="0"/>
          </a:p>
        </p:txBody>
      </p:sp>
      <p:sp>
        <p:nvSpPr>
          <p:cNvPr id="23" name="Nube 22"/>
          <p:cNvSpPr/>
          <p:nvPr/>
        </p:nvSpPr>
        <p:spPr>
          <a:xfrm>
            <a:off x="3401557" y="1934944"/>
            <a:ext cx="1128227" cy="800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Portales de compras</a:t>
            </a:r>
            <a:endParaRPr lang="es-A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Nube 23"/>
          <p:cNvSpPr/>
          <p:nvPr/>
        </p:nvSpPr>
        <p:spPr>
          <a:xfrm>
            <a:off x="4859412" y="1736130"/>
            <a:ext cx="1110489" cy="7697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Carritos</a:t>
            </a:r>
            <a:endParaRPr lang="es-A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Nube 24"/>
          <p:cNvSpPr/>
          <p:nvPr/>
        </p:nvSpPr>
        <p:spPr>
          <a:xfrm>
            <a:off x="3213052" y="5049786"/>
            <a:ext cx="1387388" cy="8133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Portales de Personal</a:t>
            </a:r>
            <a:endParaRPr lang="es-A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Nube 25"/>
          <p:cNvSpPr/>
          <p:nvPr/>
        </p:nvSpPr>
        <p:spPr>
          <a:xfrm>
            <a:off x="6315569" y="4303013"/>
            <a:ext cx="1094760" cy="7655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CRM</a:t>
            </a:r>
            <a:endParaRPr lang="es-A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Nube 26"/>
          <p:cNvSpPr/>
          <p:nvPr/>
        </p:nvSpPr>
        <p:spPr>
          <a:xfrm>
            <a:off x="5679910" y="2714060"/>
            <a:ext cx="1473624" cy="78088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Aplicaciones</a:t>
            </a:r>
            <a:endParaRPr lang="es-A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Nube 27"/>
          <p:cNvSpPr/>
          <p:nvPr/>
        </p:nvSpPr>
        <p:spPr>
          <a:xfrm>
            <a:off x="2324396" y="3049589"/>
            <a:ext cx="1387388" cy="9746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WMS</a:t>
            </a:r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G. Almacenes</a:t>
            </a:r>
            <a:endParaRPr lang="es-A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Nube 28"/>
          <p:cNvSpPr/>
          <p:nvPr/>
        </p:nvSpPr>
        <p:spPr>
          <a:xfrm>
            <a:off x="5093960" y="5553279"/>
            <a:ext cx="1479729" cy="9746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Aplicaciones API</a:t>
            </a:r>
            <a:endParaRPr lang="es-A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71" y="168440"/>
            <a:ext cx="2027149" cy="15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6176" y="161365"/>
            <a:ext cx="75169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>
                    <a:lumMod val="75000"/>
                  </a:schemeClr>
                </a:solidFill>
              </a:rPr>
              <a:t>EMPRESA</a:t>
            </a:r>
          </a:p>
          <a:p>
            <a:r>
              <a:rPr lang="es-ES" sz="4400" b="1" dirty="0" smtClean="0">
                <a:solidFill>
                  <a:schemeClr val="bg1">
                    <a:lumMod val="75000"/>
                  </a:schemeClr>
                </a:solidFill>
              </a:rPr>
              <a:t>Modelo Organizativos</a:t>
            </a:r>
            <a:endParaRPr lang="es-AR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18" y="2064123"/>
            <a:ext cx="5109882" cy="32765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5" y="2064123"/>
            <a:ext cx="5207317" cy="3234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6911788" y="5427564"/>
            <a:ext cx="36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MODELO DE </a:t>
            </a:r>
            <a:r>
              <a:rPr lang="es-ES" b="1" dirty="0" err="1" smtClean="0"/>
              <a:t>MINTZBERG</a:t>
            </a:r>
            <a:r>
              <a:rPr lang="es-ES" b="1" dirty="0" smtClean="0"/>
              <a:t> (1979)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4424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6176" y="161365"/>
            <a:ext cx="75169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>
                    <a:lumMod val="75000"/>
                  </a:schemeClr>
                </a:solidFill>
              </a:rPr>
              <a:t>EMPRESA</a:t>
            </a:r>
          </a:p>
          <a:p>
            <a:r>
              <a:rPr lang="es-ES" sz="4400" b="1" dirty="0" smtClean="0">
                <a:solidFill>
                  <a:schemeClr val="bg1">
                    <a:lumMod val="75000"/>
                  </a:schemeClr>
                </a:solidFill>
              </a:rPr>
              <a:t>Modelo de </a:t>
            </a:r>
            <a:r>
              <a:rPr lang="es-ES" sz="4400" b="1" dirty="0" err="1" smtClean="0">
                <a:solidFill>
                  <a:schemeClr val="bg1">
                    <a:lumMod val="75000"/>
                  </a:schemeClr>
                </a:solidFill>
              </a:rPr>
              <a:t>Mintzberg</a:t>
            </a:r>
            <a:endParaRPr lang="es-AR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2" y="2252382"/>
            <a:ext cx="4706470" cy="301788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314509" y="1146250"/>
            <a:ext cx="498085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s-AR" dirty="0">
                <a:latin typeface="Century Gothic" panose="020B0502020202020204" pitchFamily="34" charset="0"/>
              </a:rPr>
              <a:t>asignar </a:t>
            </a:r>
            <a:r>
              <a:rPr lang="es-AR" dirty="0" smtClean="0">
                <a:latin typeface="Century Gothic" panose="020B0502020202020204" pitchFamily="34" charset="0"/>
              </a:rPr>
              <a:t>recursos</a:t>
            </a:r>
          </a:p>
          <a:p>
            <a:r>
              <a:rPr lang="es-AR" dirty="0">
                <a:latin typeface="Century Gothic" panose="020B0502020202020204" pitchFamily="34" charset="0"/>
              </a:rPr>
              <a:t>administrar las condiciones </a:t>
            </a:r>
            <a:r>
              <a:rPr lang="es-AR" dirty="0" smtClean="0">
                <a:latin typeface="Century Gothic" panose="020B0502020202020204" pitchFamily="34" charset="0"/>
              </a:rPr>
              <a:t>fronterizas</a:t>
            </a:r>
          </a:p>
          <a:p>
            <a:r>
              <a:rPr lang="es-ES" dirty="0">
                <a:latin typeface="Century Gothic" panose="020B0502020202020204" pitchFamily="34" charset="0"/>
              </a:rPr>
              <a:t>desarrollar la estrategia de la organización</a:t>
            </a:r>
            <a:endParaRPr lang="es-AR" dirty="0">
              <a:latin typeface="Century Gothic" panose="020B0502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602941" y="5453073"/>
            <a:ext cx="609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s-AR" dirty="0" smtClean="0">
                <a:latin typeface="Century Gothic" panose="020B0502020202020204" pitchFamily="34" charset="0"/>
              </a:rPr>
              <a:t>Gerentes, supervisores, Capataces</a:t>
            </a:r>
            <a:endParaRPr lang="es-AR" dirty="0"/>
          </a:p>
        </p:txBody>
      </p:sp>
      <p:cxnSp>
        <p:nvCxnSpPr>
          <p:cNvPr id="9" name="Conector angular 8"/>
          <p:cNvCxnSpPr>
            <a:stCxn id="7" idx="1"/>
          </p:cNvCxnSpPr>
          <p:nvPr/>
        </p:nvCxnSpPr>
        <p:spPr>
          <a:xfrm rot="10800000">
            <a:off x="5365377" y="4276165"/>
            <a:ext cx="237565" cy="1361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4" idx="1"/>
            <a:endCxn id="3" idx="0"/>
          </p:cNvCxnSpPr>
          <p:nvPr/>
        </p:nvCxnSpPr>
        <p:spPr>
          <a:xfrm rot="10800000" flipV="1">
            <a:off x="5499847" y="1607914"/>
            <a:ext cx="1814662" cy="644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0" y="3103841"/>
            <a:ext cx="37965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colaborar en la adaptación de la organización al </a:t>
            </a:r>
            <a:r>
              <a:rPr lang="es-ES" dirty="0" smtClean="0">
                <a:latin typeface="Century Gothic" panose="020B0502020202020204" pitchFamily="34" charset="0"/>
              </a:rPr>
              <a:t>medio</a:t>
            </a:r>
          </a:p>
          <a:p>
            <a:r>
              <a:rPr lang="es-AR" dirty="0" smtClean="0">
                <a:latin typeface="Century Gothic" panose="020B0502020202020204" pitchFamily="34" charset="0"/>
              </a:rPr>
              <a:t>control </a:t>
            </a:r>
            <a:r>
              <a:rPr lang="es-AR" dirty="0">
                <a:latin typeface="Century Gothic" panose="020B0502020202020204" pitchFamily="34" charset="0"/>
              </a:rPr>
              <a:t>de gestión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8139952" y="2549843"/>
            <a:ext cx="2859742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conserjería </a:t>
            </a:r>
          </a:p>
          <a:p>
            <a:r>
              <a:rPr lang="es-AR" dirty="0" smtClean="0">
                <a:latin typeface="Century Gothic" panose="020B0502020202020204" pitchFamily="34" charset="0"/>
              </a:rPr>
              <a:t>personal</a:t>
            </a:r>
            <a:r>
              <a:rPr lang="es-AR" dirty="0">
                <a:latin typeface="Century Gothic" panose="020B0502020202020204" pitchFamily="34" charset="0"/>
              </a:rPr>
              <a:t>.</a:t>
            </a:r>
          </a:p>
          <a:p>
            <a:r>
              <a:rPr lang="es-AR" dirty="0" smtClean="0">
                <a:latin typeface="Century Gothic" panose="020B0502020202020204" pitchFamily="34" charset="0"/>
              </a:rPr>
              <a:t>remuneraciones</a:t>
            </a:r>
            <a:r>
              <a:rPr lang="es-AR" dirty="0">
                <a:latin typeface="Century Gothic" panose="020B0502020202020204" pitchFamily="34" charset="0"/>
              </a:rPr>
              <a:t>.</a:t>
            </a:r>
          </a:p>
          <a:p>
            <a:r>
              <a:rPr lang="es-AR" dirty="0" smtClean="0">
                <a:latin typeface="Century Gothic" panose="020B0502020202020204" pitchFamily="34" charset="0"/>
              </a:rPr>
              <a:t>servicios </a:t>
            </a:r>
            <a:r>
              <a:rPr lang="es-AR" dirty="0">
                <a:latin typeface="Century Gothic" panose="020B0502020202020204" pitchFamily="34" charset="0"/>
              </a:rPr>
              <a:t>generales.</a:t>
            </a:r>
          </a:p>
          <a:p>
            <a:r>
              <a:rPr lang="es-AR" dirty="0" smtClean="0">
                <a:latin typeface="Century Gothic" panose="020B0502020202020204" pitchFamily="34" charset="0"/>
              </a:rPr>
              <a:t>seguridad</a:t>
            </a:r>
            <a:r>
              <a:rPr lang="es-AR" dirty="0">
                <a:latin typeface="Century Gothic" panose="020B0502020202020204" pitchFamily="34" charset="0"/>
              </a:rPr>
              <a:t>.</a:t>
            </a:r>
          </a:p>
          <a:p>
            <a:r>
              <a:rPr lang="es-AR" dirty="0" smtClean="0">
                <a:latin typeface="Century Gothic" panose="020B0502020202020204" pitchFamily="34" charset="0"/>
              </a:rPr>
              <a:t>cafetería</a:t>
            </a:r>
            <a:r>
              <a:rPr lang="es-AR" dirty="0">
                <a:latin typeface="Century Gothic" panose="020B0502020202020204" pitchFamily="34" charset="0"/>
              </a:rPr>
              <a:t>.</a:t>
            </a:r>
          </a:p>
          <a:p>
            <a:r>
              <a:rPr lang="es-AR" dirty="0" smtClean="0">
                <a:latin typeface="Century Gothic" panose="020B0502020202020204" pitchFamily="34" charset="0"/>
              </a:rPr>
              <a:t>central </a:t>
            </a:r>
            <a:r>
              <a:rPr lang="es-AR" dirty="0">
                <a:latin typeface="Century Gothic" panose="020B0502020202020204" pitchFamily="34" charset="0"/>
              </a:rPr>
              <a:t>telefónica, etc..</a:t>
            </a:r>
            <a:endParaRPr lang="es-AR" dirty="0"/>
          </a:p>
        </p:txBody>
      </p:sp>
      <p:cxnSp>
        <p:nvCxnSpPr>
          <p:cNvPr id="22" name="Conector angular 21"/>
          <p:cNvCxnSpPr>
            <a:stCxn id="20" idx="1"/>
          </p:cNvCxnSpPr>
          <p:nvPr/>
        </p:nvCxnSpPr>
        <p:spPr>
          <a:xfrm rot="10800000">
            <a:off x="6943166" y="3565506"/>
            <a:ext cx="119678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89965" y="5660065"/>
            <a:ext cx="497541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aseguran los insumos para la </a:t>
            </a:r>
            <a:r>
              <a:rPr lang="es-ES" dirty="0" smtClean="0">
                <a:latin typeface="Century Gothic" panose="020B0502020202020204" pitchFamily="34" charset="0"/>
              </a:rPr>
              <a:t>producción</a:t>
            </a:r>
            <a:endParaRPr lang="es-ES" dirty="0">
              <a:latin typeface="Century Gothic" panose="020B0502020202020204" pitchFamily="34" charset="0"/>
            </a:endParaRPr>
          </a:p>
          <a:p>
            <a:r>
              <a:rPr lang="es-ES" dirty="0" smtClean="0">
                <a:latin typeface="Century Gothic" panose="020B0502020202020204" pitchFamily="34" charset="0"/>
              </a:rPr>
              <a:t>transforman </a:t>
            </a:r>
            <a:r>
              <a:rPr lang="es-ES" dirty="0">
                <a:latin typeface="Century Gothic" panose="020B0502020202020204" pitchFamily="34" charset="0"/>
              </a:rPr>
              <a:t>los insumos en </a:t>
            </a:r>
            <a:r>
              <a:rPr lang="es-ES" dirty="0" smtClean="0">
                <a:latin typeface="Century Gothic" panose="020B0502020202020204" pitchFamily="34" charset="0"/>
              </a:rPr>
              <a:t>producción</a:t>
            </a:r>
            <a:endParaRPr lang="es-ES" dirty="0">
              <a:latin typeface="Century Gothic" panose="020B0502020202020204" pitchFamily="34" charset="0"/>
            </a:endParaRPr>
          </a:p>
          <a:p>
            <a:r>
              <a:rPr lang="es-AR" dirty="0" smtClean="0">
                <a:latin typeface="Century Gothic" panose="020B0502020202020204" pitchFamily="34" charset="0"/>
              </a:rPr>
              <a:t>distribuyen </a:t>
            </a:r>
            <a:r>
              <a:rPr lang="es-AR" dirty="0">
                <a:latin typeface="Century Gothic" panose="020B0502020202020204" pitchFamily="34" charset="0"/>
              </a:rPr>
              <a:t>las producciones</a:t>
            </a:r>
            <a:endParaRPr lang="es-AR" dirty="0"/>
          </a:p>
        </p:txBody>
      </p:sp>
      <p:cxnSp>
        <p:nvCxnSpPr>
          <p:cNvPr id="25" name="Conector recto de flecha 24"/>
          <p:cNvCxnSpPr>
            <a:stCxn id="23" idx="0"/>
          </p:cNvCxnSpPr>
          <p:nvPr/>
        </p:nvCxnSpPr>
        <p:spPr>
          <a:xfrm flipV="1">
            <a:off x="2877671" y="4760259"/>
            <a:ext cx="2138082" cy="89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6" grpId="0" animBg="1"/>
      <p:bldP spid="2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6176" y="161365"/>
            <a:ext cx="95743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>
                    <a:lumMod val="75000"/>
                  </a:schemeClr>
                </a:solidFill>
              </a:rPr>
              <a:t>EMPRESA</a:t>
            </a:r>
          </a:p>
          <a:p>
            <a:r>
              <a:rPr lang="es-ES" sz="4400" b="1" dirty="0" smtClean="0">
                <a:solidFill>
                  <a:schemeClr val="bg1">
                    <a:lumMod val="75000"/>
                  </a:schemeClr>
                </a:solidFill>
              </a:rPr>
              <a:t>Variantes del Modelo de </a:t>
            </a:r>
            <a:r>
              <a:rPr lang="es-ES" sz="4400" b="1" dirty="0" err="1" smtClean="0">
                <a:solidFill>
                  <a:schemeClr val="bg1">
                    <a:lumMod val="75000"/>
                  </a:schemeClr>
                </a:solidFill>
              </a:rPr>
              <a:t>Mintzberg</a:t>
            </a:r>
            <a:endParaRPr lang="es-AR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" y="2337265"/>
            <a:ext cx="3781343" cy="1441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80" y="2229409"/>
            <a:ext cx="2762250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017" y="2269189"/>
            <a:ext cx="3726088" cy="1509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44" y="4508253"/>
            <a:ext cx="4360606" cy="1569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1086" y="4509642"/>
            <a:ext cx="2610975" cy="1882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336176" y="1936377"/>
            <a:ext cx="377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Organización Simple</a:t>
            </a:r>
            <a:endParaRPr lang="es-AR" sz="1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84057" y="1736402"/>
            <a:ext cx="2766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Burocracia Maquinal</a:t>
            </a:r>
            <a:endParaRPr lang="es-AR" sz="1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695228" y="1767100"/>
            <a:ext cx="2766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Burocracia Profesional</a:t>
            </a:r>
            <a:endParaRPr lang="es-AR" sz="1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418944" y="4031437"/>
            <a:ext cx="377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Organización Diversificada</a:t>
            </a:r>
            <a:endParaRPr lang="es-AR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001086" y="4028229"/>
            <a:ext cx="377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Organización </a:t>
            </a:r>
            <a:r>
              <a:rPr lang="es-ES" sz="1600" dirty="0" err="1" smtClean="0"/>
              <a:t>adhocrática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05688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6176" y="161365"/>
            <a:ext cx="3455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>
                    <a:lumMod val="75000"/>
                  </a:schemeClr>
                </a:solidFill>
              </a:rPr>
              <a:t>EMPRESA</a:t>
            </a:r>
            <a:endParaRPr lang="es-AR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946080660"/>
              </p:ext>
            </p:extLst>
          </p:nvPr>
        </p:nvGraphicFramePr>
        <p:xfrm>
          <a:off x="336176" y="1078724"/>
          <a:ext cx="62917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8431306" y="3035021"/>
            <a:ext cx="3133165" cy="1506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TOMA DE DECISIONES</a:t>
            </a:r>
            <a:endParaRPr lang="es-AR" sz="2800" dirty="0"/>
          </a:p>
        </p:txBody>
      </p:sp>
      <p:sp>
        <p:nvSpPr>
          <p:cNvPr id="6" name="Flecha derecha 5"/>
          <p:cNvSpPr/>
          <p:nvPr/>
        </p:nvSpPr>
        <p:spPr>
          <a:xfrm rot="18390929">
            <a:off x="-705686" y="3161987"/>
            <a:ext cx="6906884" cy="887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TOMA DE DECISIONES</a:t>
            </a:r>
            <a:endParaRPr lang="es-AR" dirty="0"/>
          </a:p>
        </p:txBody>
      </p:sp>
      <p:sp>
        <p:nvSpPr>
          <p:cNvPr id="9" name="Flecha derecha 8"/>
          <p:cNvSpPr/>
          <p:nvPr/>
        </p:nvSpPr>
        <p:spPr>
          <a:xfrm rot="2215706">
            <a:off x="5576083" y="1172517"/>
            <a:ext cx="3410059" cy="10359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TOMA DE DECISIONES</a:t>
            </a:r>
            <a:endParaRPr lang="es-AR" dirty="0"/>
          </a:p>
        </p:txBody>
      </p:sp>
      <p:sp>
        <p:nvSpPr>
          <p:cNvPr id="8" name="Flecha izquierda y derecha 7"/>
          <p:cNvSpPr/>
          <p:nvPr/>
        </p:nvSpPr>
        <p:spPr>
          <a:xfrm>
            <a:off x="5159335" y="3035020"/>
            <a:ext cx="3135975" cy="1506071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RETROALIMENTACIÓN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0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9" grpId="0" animBg="1"/>
      <p:bldP spid="9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7997" y="364475"/>
            <a:ext cx="661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bg1">
                    <a:lumMod val="75000"/>
                  </a:schemeClr>
                </a:solidFill>
              </a:rPr>
              <a:t>TOMA DE DECISIONES</a:t>
            </a:r>
            <a:endParaRPr lang="es-AR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7997" y="1559859"/>
            <a:ext cx="2572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cap="all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Preocupaciones</a:t>
            </a:r>
            <a:endParaRPr lang="es-AR" sz="2000" b="1" cap="all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42447" y="1480670"/>
            <a:ext cx="7346576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¿se debe o no buscar la participación de los miembros de la organización en los procesos de toma de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decisiones?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qué tan objetivo se puede y debe ser el proceso de toma de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decisiones?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¿hay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mejores decisiones que otras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 procesos de retroalimentación en la toma de decisiones?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442447" y="4572000"/>
            <a:ext cx="5204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accent1"/>
                </a:solidFill>
              </a:rPr>
              <a:t>MODELO RACIONAL</a:t>
            </a:r>
          </a:p>
          <a:p>
            <a:r>
              <a:rPr lang="es-ES" sz="2400" dirty="0" smtClean="0">
                <a:solidFill>
                  <a:schemeClr val="accent1"/>
                </a:solidFill>
              </a:rPr>
              <a:t>MODELO DE RACIONALIDAD LIMITADA</a:t>
            </a:r>
          </a:p>
          <a:p>
            <a:r>
              <a:rPr lang="es-ES" sz="2400" dirty="0" smtClean="0">
                <a:solidFill>
                  <a:schemeClr val="accent1"/>
                </a:solidFill>
              </a:rPr>
              <a:t>MODELO INTUITIVO</a:t>
            </a:r>
          </a:p>
          <a:p>
            <a:r>
              <a:rPr lang="es-ES" sz="2400" dirty="0" smtClean="0">
                <a:solidFill>
                  <a:schemeClr val="accent1"/>
                </a:solidFill>
              </a:rPr>
              <a:t>MODELO PSICOLÓGICO</a:t>
            </a:r>
            <a:endParaRPr lang="es-AR" sz="2400" dirty="0">
              <a:solidFill>
                <a:schemeClr val="accent1"/>
              </a:solidFill>
            </a:endParaRPr>
          </a:p>
        </p:txBody>
      </p:sp>
      <p:sp>
        <p:nvSpPr>
          <p:cNvPr id="6" name="Flecha abajo 5"/>
          <p:cNvSpPr/>
          <p:nvPr/>
        </p:nvSpPr>
        <p:spPr>
          <a:xfrm>
            <a:off x="5432612" y="3321423"/>
            <a:ext cx="470647" cy="106231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735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1444" y="95534"/>
            <a:ext cx="6619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bg1">
                    <a:lumMod val="75000"/>
                  </a:schemeClr>
                </a:solidFill>
              </a:rPr>
              <a:t>TOMA DE DECISIONES. TIPOS</a:t>
            </a:r>
            <a:endParaRPr lang="es-AR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41444" y="1627358"/>
            <a:ext cx="1074078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Tipología por </a:t>
            </a:r>
            <a:r>
              <a:rPr lang="es-ES" sz="2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niveles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Decisiones </a:t>
            </a:r>
            <a:r>
              <a:rPr lang="es-ES" b="1" dirty="0"/>
              <a:t>estratégicas</a:t>
            </a:r>
            <a:r>
              <a:rPr lang="es-ES" dirty="0"/>
              <a:t> </a:t>
            </a:r>
            <a:endParaRPr lang="es-ES" dirty="0" smtClean="0"/>
          </a:p>
          <a:p>
            <a:pPr marL="1084263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Empresa y Entorno. Directivos. Largo plazo. Compromiso. Reflexión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s-ES" b="1" dirty="0"/>
              <a:t>Decisiones </a:t>
            </a:r>
            <a:r>
              <a:rPr lang="es-ES" b="1" dirty="0" smtClean="0"/>
              <a:t>tácticas</a:t>
            </a:r>
          </a:p>
          <a:p>
            <a:pPr marL="1084263" lvl="1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Directivos intermedios. Repetitivas</a:t>
            </a:r>
            <a:endParaRPr lang="es-ES" dirty="0"/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s-ES" b="1" dirty="0"/>
              <a:t>Decisiones </a:t>
            </a:r>
            <a:r>
              <a:rPr lang="es-ES" b="1" dirty="0" smtClean="0"/>
              <a:t>operativas</a:t>
            </a:r>
          </a:p>
          <a:p>
            <a:pPr marL="1084263" lvl="1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Actividades corrientes. Directivos de bajo nivel</a:t>
            </a:r>
          </a:p>
          <a:p>
            <a:endParaRPr lang="es-ES" sz="2400" b="1" dirty="0" smtClean="0"/>
          </a:p>
          <a:p>
            <a:r>
              <a:rPr lang="es-ES" sz="2400" b="1" dirty="0" smtClean="0"/>
              <a:t>Tipología </a:t>
            </a:r>
            <a:r>
              <a:rPr lang="es-ES" sz="2400" b="1" dirty="0"/>
              <a:t>por </a:t>
            </a:r>
            <a:r>
              <a:rPr lang="es-ES" sz="2400" b="1" dirty="0" smtClean="0"/>
              <a:t>métodos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PROGRAMADAS: Independiente de los niveles jerárquicos. Programadas y no programadas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NO PROGRAMADAS: </a:t>
            </a:r>
            <a:r>
              <a:rPr lang="es-ES" b="1" dirty="0"/>
              <a:t>No estructurada. Nuevas. Sin método. Complejas. </a:t>
            </a:r>
            <a:r>
              <a:rPr lang="es-ES" b="1" dirty="0" smtClean="0"/>
              <a:t>Imprevistas</a:t>
            </a:r>
          </a:p>
          <a:p>
            <a:endParaRPr lang="es-ES" sz="2400" b="1" dirty="0" smtClean="0"/>
          </a:p>
          <a:p>
            <a:r>
              <a:rPr lang="es-ES" sz="2400" b="1" dirty="0" smtClean="0"/>
              <a:t>Tipología </a:t>
            </a:r>
            <a:r>
              <a:rPr lang="es-ES" sz="2400" b="1" dirty="0"/>
              <a:t>según el número de </a:t>
            </a:r>
            <a:r>
              <a:rPr lang="es-ES" sz="2400" b="1" dirty="0" smtClean="0"/>
              <a:t>personas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Individuales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En grupos</a:t>
            </a:r>
          </a:p>
        </p:txBody>
      </p:sp>
      <p:sp>
        <p:nvSpPr>
          <p:cNvPr id="5" name="Rectángulo 4"/>
          <p:cNvSpPr/>
          <p:nvPr/>
        </p:nvSpPr>
        <p:spPr>
          <a:xfrm rot="19035769">
            <a:off x="682483" y="3318433"/>
            <a:ext cx="7345521" cy="8461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INCERTIDUMBRE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41812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3996</TotalTime>
  <Words>430</Words>
  <Application>Microsoft Office PowerPoint</Application>
  <PresentationFormat>Panorámica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Bradley Hand ITC</vt:lpstr>
      <vt:lpstr>Calibri</vt:lpstr>
      <vt:lpstr>Calibri Light</vt:lpstr>
      <vt:lpstr>Century Gothic</vt:lpstr>
      <vt:lpstr>Times New Roman</vt:lpstr>
      <vt:lpstr>Trebuchet MS</vt:lpstr>
      <vt:lpstr>Wingdings 3</vt:lpstr>
      <vt:lpstr>Faceta</vt:lpstr>
      <vt:lpstr>EMPRESA, TOMA DE DECISIONES E INFORMACIÓN</vt:lpstr>
      <vt:lpstr>Presentación de PowerPoint</vt:lpstr>
      <vt:lpstr>EMPRESA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 DE DECISIONES E INFORMACIÓN</dc:title>
  <dc:creator>Luis</dc:creator>
  <cp:lastModifiedBy>Luis</cp:lastModifiedBy>
  <cp:revision>165</cp:revision>
  <dcterms:created xsi:type="dcterms:W3CDTF">2021-06-09T19:56:13Z</dcterms:created>
  <dcterms:modified xsi:type="dcterms:W3CDTF">2023-08-05T14:23:19Z</dcterms:modified>
</cp:coreProperties>
</file>