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58" r:id="rId6"/>
    <p:sldId id="265" r:id="rId7"/>
    <p:sldId id="262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691-BE73-45BC-8158-E7200BF7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81264"/>
            <a:ext cx="8144134" cy="1373070"/>
          </a:xfrm>
        </p:spPr>
        <p:txBody>
          <a:bodyPr/>
          <a:lstStyle/>
          <a:p>
            <a:r>
              <a:rPr lang="es-MX" dirty="0"/>
              <a:t>Maquinas SIMD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E1C45-2EED-4D70-A007-A3A1A8F5F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Una instrucción, múltiples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2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2F5D-7005-46C2-AA52-BC5A2210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SIMD en programación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D05C-DD30-4076-A22F-7584608C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términos de lenguajes de programación, C, C++, Python, Java, JavaScript, </a:t>
            </a:r>
            <a:r>
              <a:rPr lang="es-MX" dirty="0" err="1"/>
              <a:t>Rust</a:t>
            </a:r>
            <a:r>
              <a:rPr lang="es-MX" dirty="0"/>
              <a:t> y </a:t>
            </a:r>
            <a:r>
              <a:rPr lang="es-MX" dirty="0" err="1"/>
              <a:t>Go</a:t>
            </a:r>
            <a:r>
              <a:rPr lang="es-MX" dirty="0"/>
              <a:t> pueden utilizar operaciones SIMD con ciertas bibliotecas o extensiones.</a:t>
            </a:r>
          </a:p>
          <a:p>
            <a:r>
              <a:rPr lang="es-MX" dirty="0"/>
              <a:t>Ej.: sumar dos vectores y almacenar resultado en c</a:t>
            </a:r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ADFDC-0255-497C-98ED-89733847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3913819"/>
            <a:ext cx="6270009" cy="26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0D45-6050-4E9E-9FCD-94F0F179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15" y="807016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/>
              <a:t>Definición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4084-08AC-43EB-B8CD-5A88973D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 uno de los tipos de arquitectura informática paralela. </a:t>
            </a:r>
          </a:p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utiliza una sola instrucción para operar en múltiples puntos de datos simultáneamente. </a:t>
            </a:r>
          </a:p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única unidad de control común despacha las instrucciones a diferentes unidades de procesamiento</a:t>
            </a:r>
          </a:p>
          <a:p>
            <a:r>
              <a:rPr lang="es-MX" dirty="0">
                <a:solidFill>
                  <a:schemeClr val="bg1"/>
                </a:solidFill>
              </a:rPr>
              <a:t>SIMD trata de explotar el paralelismo en el flujo de datos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93931-CD5A-48EB-B407-BE2FD0754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567" y="2336873"/>
            <a:ext cx="4698355" cy="2906179"/>
          </a:xfrm>
        </p:spPr>
        <p:txBody>
          <a:bodyPr/>
          <a:lstStyle/>
          <a:p>
            <a:r>
              <a:rPr lang="es-MX" dirty="0"/>
              <a:t>Data Pool: Memoria Compartida</a:t>
            </a:r>
          </a:p>
          <a:p>
            <a:r>
              <a:rPr lang="es-MX" dirty="0"/>
              <a:t>PU: Unidad de Proceso</a:t>
            </a:r>
          </a:p>
          <a:p>
            <a:r>
              <a:rPr lang="es-AR" dirty="0" err="1"/>
              <a:t>Instruction</a:t>
            </a:r>
            <a:r>
              <a:rPr lang="es-AR" dirty="0"/>
              <a:t> Pool: Secuencia de Instrucciones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79EAC-DFB8-4315-978F-558F2B2BE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3E8C9-A653-4361-BAE4-C7BE8EA213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9C48A-1CD2-4524-BE83-28A57D61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89" y="2137854"/>
            <a:ext cx="4794525" cy="46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595D-05AD-4033-BBD0-7862B99F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3F31-D3BD-48F8-92B2-3EEBA51E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unidad básica del SIMD es el vector, razón por la cual la computación SIMD también se conoce como procesamiento vectorial.</a:t>
            </a:r>
          </a:p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Pertenece a las clasificaciones Flynn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115E-AFC7-4C1F-8F8D-F6B6A065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02" y="3115417"/>
            <a:ext cx="5709415" cy="34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35DA-2EDE-489C-A503-1697223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SIMD en INTEL y AMD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DA5-C2ED-457D-A8F8-3FF0D295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50320"/>
            <a:ext cx="3891680" cy="3599316"/>
          </a:xfrm>
        </p:spPr>
        <p:txBody>
          <a:bodyPr/>
          <a:lstStyle/>
          <a:p>
            <a:r>
              <a:rPr lang="es-MX" dirty="0"/>
              <a:t>Intel i5 10400f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AR" dirty="0"/>
              <a:t>Ryzen 5 5600G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33A76-9FBD-449D-B2BF-A4E70646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57" y="2404108"/>
            <a:ext cx="6630325" cy="56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A8CAC-1982-459B-B4D9-22394532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57" y="4396857"/>
            <a:ext cx="2286319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DB58E-29E8-4696-B6C2-5F0003F4E8AE}"/>
              </a:ext>
            </a:extLst>
          </p:cNvPr>
          <p:cNvSpPr txBox="1"/>
          <p:nvPr/>
        </p:nvSpPr>
        <p:spPr>
          <a:xfrm>
            <a:off x="3583176" y="3178160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Las extensiones SSE son instrucciones adicionales que pueden aumentar el desempeño cuando se realizan las mismas operaciones en varios objetos de datos.</a:t>
            </a:r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C5535-B1CC-4224-8CF2-FA252D66388E}"/>
              </a:ext>
            </a:extLst>
          </p:cNvPr>
          <p:cNvSpPr txBox="1"/>
          <p:nvPr/>
        </p:nvSpPr>
        <p:spPr>
          <a:xfrm>
            <a:off x="3583176" y="525431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MMX es un Conjunto de instrucciones SIMD diseñado por Intel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388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03389-653C-4584-BBA7-3A2681CB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01" y="201023"/>
            <a:ext cx="9068797" cy="64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8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8295-9D58-4B9A-8782-CC3DBC85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A89F-566B-451F-988E-853C9CCB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aplicación que puede aprovechar SIMD es aquella en la que se agrega (o resta) el mismo valor a una gran cantidad de puntos de datos, una operación común en muchas aplicaciones multimedia.</a:t>
            </a:r>
          </a:p>
          <a:p>
            <a:r>
              <a:rPr lang="es-MX" dirty="0"/>
              <a:t>Muy usado en el procesamiento de imágenes y video, simulaciones físicas, criptografía, procesamiento de señales y muchas otras tareas que implican operaciones repetitivas en grandes conjuntos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70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63FC-518B-4254-86AB-4330C73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SIMD en GPU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D2DE-F635-4EBC-AEBC-38C815ED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1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FEB5-EB79-411F-8805-DF993B06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EE07-472F-4209-B723-7E20CBAB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 ejemplo clásico de paralelismo de datos es invertir una imagen RGB para producir su negativo.</a:t>
            </a:r>
          </a:p>
          <a:p>
            <a:r>
              <a:rPr lang="es-MX" dirty="0">
                <a:solidFill>
                  <a:schemeClr val="bg1"/>
                </a:solidFill>
                <a:latin typeface="Söhne"/>
              </a:rPr>
              <a:t>Algoritmos de compresión como MPEG, H.264 o HEVC requieren una gran cantidad de operaciones matriciales en los  píxeles 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de los fotogramas de vídeo</a:t>
            </a:r>
          </a:p>
          <a:p>
            <a:r>
              <a:rPr lang="es-MX" dirty="0">
                <a:solidFill>
                  <a:schemeClr val="bg1"/>
                </a:solidFill>
                <a:latin typeface="Söhne"/>
              </a:rPr>
              <a:t>A</a:t>
            </a:r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plicaciones de seguimiento de objetos o análisis de movimiento en vídeos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b="0" i="0" dirty="0">
                <a:solidFill>
                  <a:schemeClr val="bg1"/>
                </a:solidFill>
                <a:effectLst/>
                <a:latin typeface="Söhne"/>
              </a:rPr>
              <a:t>Simulaciones en campos como la física, la química o la biología a menudo implican operaciones matriciales intensivas en grandes conjuntos de datos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2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205</TotalTime>
  <Words>340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Söhne</vt:lpstr>
      <vt:lpstr>Trebuchet MS</vt:lpstr>
      <vt:lpstr>Berlin</vt:lpstr>
      <vt:lpstr>Maquinas SIMD</vt:lpstr>
      <vt:lpstr>Definición</vt:lpstr>
      <vt:lpstr>PowerPoint Presentation</vt:lpstr>
      <vt:lpstr>Características</vt:lpstr>
      <vt:lpstr>SIMD en INTEL y AMD</vt:lpstr>
      <vt:lpstr>PowerPoint Presentation</vt:lpstr>
      <vt:lpstr>Aplicaciones</vt:lpstr>
      <vt:lpstr>SIMD en GPU</vt:lpstr>
      <vt:lpstr>Ejemplos</vt:lpstr>
      <vt:lpstr>SIMD en programación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Maquinas SIMD</dc:title>
  <dc:creator>emiagustinchoque@outlook.com.ar</dc:creator>
  <cp:lastModifiedBy>emiagustinchoque@outlook.com.ar</cp:lastModifiedBy>
  <cp:revision>13</cp:revision>
  <dcterms:created xsi:type="dcterms:W3CDTF">2024-05-04T23:17:15Z</dcterms:created>
  <dcterms:modified xsi:type="dcterms:W3CDTF">2024-05-05T03:14:00Z</dcterms:modified>
</cp:coreProperties>
</file>