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db6d2e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db6d2e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db6d2ea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db6d2ea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db6d2e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db6d2e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db6d2ea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db6d2ea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78b70d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78b70d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db6d2e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db6d2e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db6d2ea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db6d2ea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45450" y="837625"/>
            <a:ext cx="49410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de sensores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Arquitectura de Hardware Computacional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700"/>
              <a:t>Integrantes: Panelo </a:t>
            </a:r>
            <a:r>
              <a:rPr lang="es" sz="1700"/>
              <a:t>Isaías</a:t>
            </a:r>
            <a:r>
              <a:rPr lang="es" sz="1700"/>
              <a:t> y Gutierrez Máximo</a:t>
            </a:r>
            <a:endParaRPr sz="2500"/>
          </a:p>
        </p:txBody>
      </p:sp>
      <p:sp>
        <p:nvSpPr>
          <p:cNvPr id="136" name="Google Shape;136;p13"/>
          <p:cNvSpPr txBox="1"/>
          <p:nvPr/>
        </p:nvSpPr>
        <p:spPr>
          <a:xfrm>
            <a:off x="1867125" y="330700"/>
            <a:ext cx="61200" cy="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55850" y="695050"/>
            <a:ext cx="88323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¿</a:t>
            </a:r>
            <a:r>
              <a:rPr lang="es" sz="2800"/>
              <a:t>Qué</a:t>
            </a:r>
            <a:r>
              <a:rPr lang="es" sz="2800"/>
              <a:t> son las Redes de sensores?</a:t>
            </a:r>
            <a:endParaRPr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85900" y="2310325"/>
            <a:ext cx="7972200" cy="233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Las redes de sensores son sistemas distribuidos compuestos por nodos pequeños y autónomos que están equipados con sensores para recolectar datos del entorno . Estos nodos se comunican entre sí y con un nodo central para transmitir la información recopilada. 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253875" y="828325"/>
            <a:ext cx="5654100" cy="1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La capa </a:t>
            </a:r>
            <a:r>
              <a:rPr lang="es" sz="2800"/>
              <a:t>física</a:t>
            </a:r>
            <a:r>
              <a:rPr lang="es" sz="2800"/>
              <a:t> de una de red de sensores.</a:t>
            </a:r>
            <a:endParaRPr sz="2800"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251800" y="2927850"/>
            <a:ext cx="84927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La capa física de una red de sensores se refiere a la parte más baja del modelo OSI </a:t>
            </a: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marco conceptual que divide las funciones de comunicaciones de red en siete capas</a:t>
            </a:r>
            <a:r>
              <a:rPr lang="es" sz="21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, es responsable de la transmisión física de datos a través de medios de comunicación como radiofrecuencia, infrarrojos o cables. 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09750" y="465175"/>
            <a:ext cx="73245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ECECEC"/>
                </a:solidFill>
              </a:rPr>
              <a:t>La diversidad de sensores utilizados en sistemas embebidos</a:t>
            </a:r>
            <a:endParaRPr sz="28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21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Los sistemas embebidos son sistemas informáticos, Diseñados para realizar tareas específicas dentro de dispositivos más grandes o sistemas. Estos sistemas utilizan una variedad de sensores para recolectar datos del sistema en el que están integrados.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8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Sistemas embebidos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64500" y="1315200"/>
            <a:ext cx="91440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90">
                <a:latin typeface="Arial"/>
                <a:ea typeface="Arial"/>
                <a:cs typeface="Arial"/>
                <a:sym typeface="Arial"/>
              </a:rPr>
              <a:t>Es un sistema electrónico de propósito específico donde el procesador está totalmente dedicado al dispositivo que controla y encapsulado en él lleva a cabo tareas predefinidas con requisitos muy específicos (no valdrían para otra cosa).</a:t>
            </a:r>
            <a:endParaRPr sz="13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90">
                <a:latin typeface="Arial"/>
                <a:ea typeface="Arial"/>
                <a:cs typeface="Arial"/>
                <a:sym typeface="Arial"/>
              </a:rPr>
              <a:t>En un sistema embebido el procesamiento  es realizado por un microcontrolador que ejecuta un programa de control para cumplir con un unas determinadas tareas o funcionalidades. </a:t>
            </a:r>
            <a:endParaRPr sz="139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70800"/>
            <a:ext cx="4110950" cy="20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400" y="2970800"/>
            <a:ext cx="4649375" cy="20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			SENSORES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40825" y="1522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Es una herramienta que registra una magnitud desde su exterior para convertirla en otra magnitud. Estas magnitudes son medibles y cuantificables.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En otras palabras seria un dispositivo que esta capacitado para detectar acciones o estímulos externos y responder en consecuencia.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un sensor convierte los estímulos como el calor, la luz, el sonido y el movimiento en señales eléctricas. Estas señales se pasan a través de una interfaz que las convierte en un código binario y lo pasa a una computadora para ser procesado.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de los sensores en un sistema embebido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149"/>
            <a:ext cx="9144001" cy="3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60"/>
              <a:t>Ejemplo de uso de sensores, actuadores y su funcióin en un sistema </a:t>
            </a:r>
            <a:r>
              <a:rPr lang="es" sz="1960"/>
              <a:t>embebido</a:t>
            </a:r>
            <a:r>
              <a:rPr lang="es" sz="1960"/>
              <a:t> que se utiliza a diario. </a:t>
            </a:r>
            <a:endParaRPr sz="196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0" y="1177775"/>
            <a:ext cx="9144002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775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