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AB46-1F9F-4FFD-A474-56B9C3F2016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73E6-D996-4022-9C97-A6A1561D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1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AB46-1F9F-4FFD-A474-56B9C3F2016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73E6-D996-4022-9C97-A6A1561D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9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AB46-1F9F-4FFD-A474-56B9C3F2016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73E6-D996-4022-9C97-A6A1561D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0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AB46-1F9F-4FFD-A474-56B9C3F2016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73E6-D996-4022-9C97-A6A1561D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2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AB46-1F9F-4FFD-A474-56B9C3F2016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73E6-D996-4022-9C97-A6A1561D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AB46-1F9F-4FFD-A474-56B9C3F2016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73E6-D996-4022-9C97-A6A1561D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9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AB46-1F9F-4FFD-A474-56B9C3F2016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73E6-D996-4022-9C97-A6A1561D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AB46-1F9F-4FFD-A474-56B9C3F2016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73E6-D996-4022-9C97-A6A1561D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2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AB46-1F9F-4FFD-A474-56B9C3F2016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73E6-D996-4022-9C97-A6A1561D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9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AB46-1F9F-4FFD-A474-56B9C3F2016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73E6-D996-4022-9C97-A6A1561D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1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AB46-1F9F-4FFD-A474-56B9C3F2016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73E6-D996-4022-9C97-A6A1561D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B46-1F9F-4FFD-A474-56B9C3F2016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173E6-D996-4022-9C97-A6A1561D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77FA8B-BF1A-44FD-B38E-6C77DB327835}"/>
                  </a:ext>
                </a:extLst>
              </p:cNvPr>
              <p:cNvSpPr txBox="1"/>
              <p:nvPr/>
            </p:nvSpPr>
            <p:spPr>
              <a:xfrm>
                <a:off x="2125044" y="5112477"/>
                <a:ext cx="877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𝐸𝑚𝑎𝑖𝑙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77FA8B-BF1A-44FD-B38E-6C77DB32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044" y="5112477"/>
                <a:ext cx="877163" cy="276999"/>
              </a:xfrm>
              <a:prstGeom prst="rect">
                <a:avLst/>
              </a:prstGeom>
              <a:blipFill>
                <a:blip r:embed="rId2"/>
                <a:stretch>
                  <a:fillRect l="-6294" r="-559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168A86-6B46-4A8D-AD2E-1A57CC31AD8F}"/>
                  </a:ext>
                </a:extLst>
              </p:cNvPr>
              <p:cNvSpPr txBox="1"/>
              <p:nvPr/>
            </p:nvSpPr>
            <p:spPr>
              <a:xfrm>
                <a:off x="4265021" y="5112478"/>
                <a:ext cx="1270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𝐸𝑚𝑎𝑖𝑙𝑇𝑜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168A86-6B46-4A8D-AD2E-1A57CC31A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21" y="5112478"/>
                <a:ext cx="1270091" cy="276999"/>
              </a:xfrm>
              <a:prstGeom prst="rect">
                <a:avLst/>
              </a:prstGeom>
              <a:blipFill>
                <a:blip r:embed="rId3"/>
                <a:stretch>
                  <a:fillRect l="-4327" r="-38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236B31-8BD9-4A3B-A609-56FD924CDA4C}"/>
                  </a:ext>
                </a:extLst>
              </p:cNvPr>
              <p:cNvSpPr txBox="1"/>
              <p:nvPr/>
            </p:nvSpPr>
            <p:spPr>
              <a:xfrm>
                <a:off x="2702029" y="4395836"/>
                <a:ext cx="198342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𝑝𝑖𝑑𝐹𝑟𝑜𝑚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𝑝𝑖𝑑𝑇𝑜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236B31-8BD9-4A3B-A609-56FD924CD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29" y="4395836"/>
                <a:ext cx="1983428" cy="298415"/>
              </a:xfrm>
              <a:prstGeom prst="rect">
                <a:avLst/>
              </a:prstGeom>
              <a:blipFill>
                <a:blip r:embed="rId4"/>
                <a:stretch>
                  <a:fillRect l="-1534" r="-153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76FD4B-3478-4CA0-BB08-F6AD638C0925}"/>
                  </a:ext>
                </a:extLst>
              </p:cNvPr>
              <p:cNvSpPr txBox="1"/>
              <p:nvPr/>
            </p:nvSpPr>
            <p:spPr>
              <a:xfrm>
                <a:off x="2563626" y="3812458"/>
                <a:ext cx="226023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𝑝𝑖𝑑𝐹𝑟𝑜𝑚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76FD4B-3478-4CA0-BB08-F6AD638C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626" y="3812458"/>
                <a:ext cx="2260234" cy="299569"/>
              </a:xfrm>
              <a:prstGeom prst="rect">
                <a:avLst/>
              </a:prstGeom>
              <a:blipFill>
                <a:blip r:embed="rId5"/>
                <a:stretch>
                  <a:fillRect l="-1081" r="-162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8194B5-39B1-4695-B9D4-7341F694D276}"/>
                  </a:ext>
                </a:extLst>
              </p:cNvPr>
              <p:cNvSpPr txBox="1"/>
              <p:nvPr/>
            </p:nvSpPr>
            <p:spPr>
              <a:xfrm>
                <a:off x="4238746" y="1806312"/>
                <a:ext cx="829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8194B5-39B1-4695-B9D4-7341F694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746" y="1806312"/>
                <a:ext cx="829971" cy="276999"/>
              </a:xfrm>
              <a:prstGeom prst="rect">
                <a:avLst/>
              </a:prstGeom>
              <a:blipFill>
                <a:blip r:embed="rId6"/>
                <a:stretch>
                  <a:fillRect l="-588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536889-C55E-43EC-BF88-F969F11497F2}"/>
                  </a:ext>
                </a:extLst>
              </p:cNvPr>
              <p:cNvSpPr txBox="1"/>
              <p:nvPr/>
            </p:nvSpPr>
            <p:spPr>
              <a:xfrm>
                <a:off x="5116556" y="3835028"/>
                <a:ext cx="1094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𝑃𝑒𝑟𝑠𝑜𝑛𝑠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536889-C55E-43EC-BF88-F969F1149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56" y="3835028"/>
                <a:ext cx="1094017" cy="276999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3DF882-2D05-47AA-9AC5-1A033BA63BEA}"/>
                  </a:ext>
                </a:extLst>
              </p:cNvPr>
              <p:cNvSpPr txBox="1"/>
              <p:nvPr/>
            </p:nvSpPr>
            <p:spPr>
              <a:xfrm>
                <a:off x="4043461" y="3084339"/>
                <a:ext cx="122809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3DF882-2D05-47AA-9AC5-1A033BA63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461" y="3084339"/>
                <a:ext cx="1228093" cy="298415"/>
              </a:xfrm>
              <a:prstGeom prst="rect">
                <a:avLst/>
              </a:prstGeom>
              <a:blipFill>
                <a:blip r:embed="rId8"/>
                <a:stretch>
                  <a:fillRect l="-2970" r="-2970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2D3175-41C3-4D42-9126-A601E982F0CD}"/>
                  </a:ext>
                </a:extLst>
              </p:cNvPr>
              <p:cNvSpPr txBox="1"/>
              <p:nvPr/>
            </p:nvSpPr>
            <p:spPr>
              <a:xfrm>
                <a:off x="3958695" y="2445037"/>
                <a:ext cx="139762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&lt;1000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2D3175-41C3-4D42-9126-A601E982F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95" y="2445037"/>
                <a:ext cx="1397627" cy="299569"/>
              </a:xfrm>
              <a:prstGeom prst="rect">
                <a:avLst/>
              </a:prstGeom>
              <a:blipFill>
                <a:blip r:embed="rId9"/>
                <a:stretch>
                  <a:fillRect l="-2174" r="-130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D3AC8-C521-4E05-9035-EE41EB00663C}"/>
                  </a:ext>
                </a:extLst>
              </p:cNvPr>
              <p:cNvSpPr txBox="1"/>
              <p:nvPr/>
            </p:nvSpPr>
            <p:spPr>
              <a:xfrm>
                <a:off x="3702099" y="1231567"/>
                <a:ext cx="1903267" cy="303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𝑒𝑖𝑑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D3AC8-C521-4E05-9035-EE41EB006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099" y="1231567"/>
                <a:ext cx="1903267" cy="303673"/>
              </a:xfrm>
              <a:prstGeom prst="rect">
                <a:avLst/>
              </a:prstGeom>
              <a:blipFill>
                <a:blip r:embed="rId10"/>
                <a:stretch>
                  <a:fillRect l="-958" r="-1597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F2A9F3-3CEE-4CDA-B3BD-CE01DBC669C5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2563626" y="4694251"/>
            <a:ext cx="1130117" cy="41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31E3C0-A0ED-410A-BA80-D295327DEA28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3693743" y="4694251"/>
            <a:ext cx="1206324" cy="41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F59A4E-DA71-4489-AFFE-C6B963008D21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3693743" y="4112027"/>
            <a:ext cx="0" cy="283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95D65E-DDD6-4A83-982D-458154030A66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3693743" y="3382754"/>
            <a:ext cx="963765" cy="42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E6B2A6-3C18-4B99-A64C-BA19380849A5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4657508" y="3382754"/>
            <a:ext cx="1006057" cy="45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94B4F7-5BEE-47B2-A8D3-255741D7B16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4657508" y="2744606"/>
            <a:ext cx="1" cy="33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7CFD44-9694-4032-9B17-CCB8A9C21A5F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4653732" y="2083311"/>
            <a:ext cx="3777" cy="36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1597D3-C044-4E9F-9720-7C5E856DDC64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V="1">
            <a:off x="4653732" y="1535240"/>
            <a:ext cx="1" cy="27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24A1B5-8850-409F-9471-550175B4E630}"/>
                  </a:ext>
                </a:extLst>
              </p:cNvPr>
              <p:cNvSpPr txBox="1"/>
              <p:nvPr/>
            </p:nvSpPr>
            <p:spPr>
              <a:xfrm>
                <a:off x="4561047" y="626218"/>
                <a:ext cx="185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24A1B5-8850-409F-9471-550175B4E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047" y="626218"/>
                <a:ext cx="185371" cy="276999"/>
              </a:xfrm>
              <a:prstGeom prst="rect">
                <a:avLst/>
              </a:prstGeom>
              <a:blipFill>
                <a:blip r:embed="rId11"/>
                <a:stretch>
                  <a:fillRect l="-32258" r="-225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2405A0-5A72-45AA-ADF7-F354B8D19D24}"/>
              </a:ext>
            </a:extLst>
          </p:cNvPr>
          <p:cNvCxnSpPr>
            <a:cxnSpLocks/>
            <a:stCxn id="14" idx="0"/>
            <a:endCxn id="22" idx="2"/>
          </p:cNvCxnSpPr>
          <p:nvPr/>
        </p:nvCxnSpPr>
        <p:spPr>
          <a:xfrm flipV="1">
            <a:off x="4653733" y="903217"/>
            <a:ext cx="0" cy="32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3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13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Yamauchi</dc:creator>
  <cp:lastModifiedBy>Emily Yamauchi</cp:lastModifiedBy>
  <cp:revision>4</cp:revision>
  <dcterms:created xsi:type="dcterms:W3CDTF">2021-04-26T17:32:24Z</dcterms:created>
  <dcterms:modified xsi:type="dcterms:W3CDTF">2021-04-26T22:12:23Z</dcterms:modified>
</cp:coreProperties>
</file>