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90" r:id="rId4"/>
    <p:sldId id="591" r:id="rId5"/>
    <p:sldId id="593" r:id="rId6"/>
    <p:sldId id="59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6F597-7178-415D-A7EB-E084C4366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FDD013-36E6-496D-A3DC-7691C670E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940D7-4617-4FF4-BD45-B95260E0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09EC3-AED7-441B-8CFF-392F054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F4BB7-5674-4DE1-952D-0B3A6DE6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30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5BE87-D7A6-49FD-BB3D-7A1F49B9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5D826D-4E2B-479A-8564-D9BD0854D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D3C30-6F25-4A09-B3BC-590C962F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5B4FF8-9DBD-4283-97FA-D5BFCC86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F155A-DEF3-42EE-A21D-10956D0B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99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33DD8A-E066-4840-9E69-AED9F33F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D1E752-ABB9-416F-85EA-D21B50E12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ED615-48EB-47AA-B95A-09AAD856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B86A2E-7B59-47C6-9841-120E6B84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77832-0945-41E5-BE20-570B0178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1F09-AE06-42D7-BEEB-A0EDEF5A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8367F-321F-4416-8BE5-D8E2C5F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EFF6A-B1B0-42AC-A8DB-7B84BDD6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CE09CE-E99E-4A06-84D7-B4CE0709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3711D-F9DF-45F7-9A39-950FCA78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68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B323B-F169-4CB2-B6A5-FF2C0DF1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03CCB2-9FBE-4A57-AEF0-D07EFFB62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9B6EF-2C54-438E-AB19-782AB34D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A8551-0012-4C3B-95C3-15E3FD8F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8DD7F-B8C9-4BB1-97D4-C25925E5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78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E64DF-AC25-4E22-9244-4BAF12FD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FF157-F006-4938-B9C2-1F03D4A73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A83012-52BF-4C3E-B1E0-E035D4FB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0E33D-BC88-47AF-9972-A25A2CC5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65EBB3-5A1B-44FD-ADE2-1D6610BF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35540-EE9D-4F55-9AD3-6F0F9CF0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EA41-463C-4C63-B57F-8A1C31F0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058CD-8FCE-4E19-8827-F81E3548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A83E3-A8DE-4486-91DF-61E2A962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E73516-DAB0-4189-83AF-DDA1BC45E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CE8F6-6E53-4A31-A4FD-5CC4BB1FE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38AC5-83C4-4669-AAA5-102E8C5C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CB6724-A2B9-43EB-A757-CE4E9D8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D23633-1D9D-4A8A-99A9-732B55E6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8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9829-9818-4BB5-967E-AD414F7D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337F64-20F4-4423-9435-7FEAA4AD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4EA072-A8CB-4E63-B935-D260F6DD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03C980-3D57-4D86-ABAE-AF941D89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8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777140-E3FB-4C51-8F75-8F64AB2B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B45E20-E718-46B6-8802-96C1E737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617EE-11F1-4085-9488-64D8D318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24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CEAB-B94C-4792-A497-055CCD97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1B231-4F78-4CEA-B961-B71BEAC0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B5A067-F3D8-4163-981A-4BDE956F8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871099-5F84-4E86-8576-356A0EBF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C11A88-9805-4C00-950E-B48BDD9A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7FF69E-6D96-482A-9F68-20D19C53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6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7D53E-5521-4E31-9760-9BC6E0EE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03C6CC-F4B4-4127-AD65-21196359A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B1ADC5-AB7D-464D-8445-FB224DD3C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DE1ADC-4033-4F3B-A57C-EC32DCCF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7B1C6-4307-4C3C-8AA1-6D4ACBB9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A60B02-38BF-437E-A084-A2661EDA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D54615-A9F4-47E1-A118-2F7413F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D818C-2D44-4396-8661-600E1C25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003DC-E536-4838-BC85-C67EC0460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D739-D0AA-4D2F-ADF2-FBA106175453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8D05AD-88C5-464A-A35B-11EF1186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7535E-4523-45FC-BAB3-80F59A344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AC4C-2AEA-4F1A-8ED4-2843F59D5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9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C30FB-FAE1-47BE-8D75-99570289D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Power</a:t>
            </a:r>
            <a:r>
              <a:rPr lang="es-MX" dirty="0"/>
              <a:t> </a:t>
            </a:r>
            <a:r>
              <a:rPr lang="es-MX" dirty="0" err="1"/>
              <a:t>law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6E4B0-6E39-426C-814F-90AE6CADD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3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27828-5C7D-43B9-A9C9-CA673717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65CAF-26A7-460A-A103-F7584B5A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1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3EECA-B74F-4195-8E27-C590EAD8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Power</a:t>
            </a:r>
            <a:r>
              <a:rPr lang="es-MX" dirty="0"/>
              <a:t> </a:t>
            </a:r>
            <a:r>
              <a:rPr lang="es-MX" dirty="0" err="1"/>
              <a:t>low</a:t>
            </a:r>
            <a:r>
              <a:rPr lang="es-MX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C8401C-D275-4E78-A7A9-B950B6F85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/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𝑢𝑛𝑎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𝑐𝑜𝑛𝑠𝑡𝑎𝑛𝑡𝑒</m:t>
                    </m:r>
                  </m:oMath>
                </a14:m>
                <a:endParaRPr lang="es-MX" b="0" dirty="0"/>
              </a:p>
              <a:p>
                <a:r>
                  <a:rPr lang="es-MX" dirty="0"/>
                  <a:t> x es la variable, base</a:t>
                </a:r>
              </a:p>
              <a:p>
                <a:r>
                  <a:rPr lang="es-MX" dirty="0"/>
                  <a:t>y es el exponente</a:t>
                </a:r>
              </a:p>
              <a:p>
                <a:r>
                  <a:rPr lang="es-MX" dirty="0"/>
                  <a:t>Ejemplos:</a:t>
                </a:r>
              </a:p>
              <a:p>
                <a:pPr marL="0" indent="0">
                  <a:buNone/>
                </a:pPr>
                <a:r>
                  <a:rPr lang="es-MX" dirty="0"/>
                  <a:t>X=2, y = 2; 4, 8, 16, 32, …</a:t>
                </a:r>
              </a:p>
              <a:p>
                <a:pPr marL="0" indent="0">
                  <a:buNone/>
                </a:pPr>
                <a:r>
                  <a:rPr lang="es-MX" dirty="0"/>
                  <a:t>X= 3, y=2; 3, 9, 27, 81, … 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C8401C-D275-4E78-A7A9-B950B6F85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9BC4F-3728-4AB2-A7EE-5D14C51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93A-821C-4800-95BC-F4E465F1E483}" type="datetime1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7E741-5233-440C-879F-BEDDB0F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Cancer metastasis  and the immune System Reaction CM-IS: modeling and simulation</a:t>
            </a:r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E11BB-9886-47F0-8EF6-26FE7A8B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7A13-DFF3-4929-AAFC-8D899A9FE1C4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53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12068-ACCC-46AC-BA66-9730C1D0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Contagio COVID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78938-9F9E-4ED6-8ABE-85EAB8DD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Obedece ley de potencia</a:t>
            </a:r>
          </a:p>
          <a:p>
            <a:r>
              <a:rPr lang="es-MX" dirty="0"/>
              <a:t>Cuál base y cuál potencia en cada país?</a:t>
            </a:r>
          </a:p>
          <a:p>
            <a:endParaRPr lang="es-MX" dirty="0"/>
          </a:p>
          <a:p>
            <a:r>
              <a:rPr lang="es-MX" dirty="0"/>
              <a:t>Usualmente: </a:t>
            </a:r>
          </a:p>
          <a:p>
            <a:r>
              <a:rPr lang="es-MX" dirty="0"/>
              <a:t>la potencia oscila entre 1.2 – 1.5.</a:t>
            </a:r>
          </a:p>
          <a:p>
            <a:r>
              <a:rPr lang="es-MX" dirty="0"/>
              <a:t>La base a partir de 3, 4, 5.</a:t>
            </a:r>
          </a:p>
          <a:p>
            <a:r>
              <a:rPr lang="es-MX" dirty="0"/>
              <a:t>Periodo 1 día.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95823-48CE-4FC4-8F0D-6F90C334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93A-821C-4800-95BC-F4E465F1E483}" type="datetime1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F8F2E-5B65-42DF-9C88-3080AD2B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Cancer metastasis  and the immune System Reaction CM-IS: modeling and simulation</a:t>
            </a:r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6341C-35D5-4E44-B24B-9CFC63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7A13-DFF3-4929-AAFC-8D899A9FE1C4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6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3EECA-B74F-4195-8E27-C590EAD8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Power</a:t>
            </a:r>
            <a:r>
              <a:rPr lang="es-MX" dirty="0"/>
              <a:t> </a:t>
            </a:r>
            <a:r>
              <a:rPr lang="es-MX" dirty="0" err="1"/>
              <a:t>low</a:t>
            </a:r>
            <a:r>
              <a:rPr lang="es-MX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C8401C-D275-4E78-A7A9-B950B6F85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/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/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MX" dirty="0"/>
                  <a:t>) = log(a) + log(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= 0 + </a:t>
                </a:r>
                <a:r>
                  <a:rPr lang="es-MX" dirty="0" err="1"/>
                  <a:t>ylog</a:t>
                </a:r>
                <a:r>
                  <a:rPr lang="es-MX" dirty="0"/>
                  <a:t>(x) </a:t>
                </a:r>
              </a:p>
              <a:p>
                <a:r>
                  <a:rPr lang="es-MX" dirty="0"/>
                  <a:t>Para x y fijas:</a:t>
                </a:r>
              </a:p>
              <a:p>
                <a:r>
                  <a:rPr lang="es-MX" dirty="0" err="1"/>
                  <a:t>Graficamente</a:t>
                </a:r>
                <a:r>
                  <a:rPr lang="es-MX" dirty="0"/>
                  <a:t> es una línea recta con pendiente y, el exponente. Y constante log(x).</a:t>
                </a:r>
              </a:p>
              <a:p>
                <a:r>
                  <a:rPr lang="es-MX" dirty="0"/>
                  <a:t>Con logaritmo natural</a:t>
                </a:r>
              </a:p>
              <a:p>
                <a:r>
                  <a:rPr lang="es-MX" dirty="0"/>
                  <a:t>log(x)    log(f(x))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C8401C-D275-4E78-A7A9-B950B6F85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9BC4F-3728-4AB2-A7EE-5D14C51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93A-821C-4800-95BC-F4E465F1E483}" type="datetime1">
              <a:rPr lang="es-MX" smtClean="0"/>
              <a:t>31/08/2020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7E741-5233-440C-879F-BEDDB0F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Cancer metastasis  and the immune System Reaction CM-IS: modeling and simulation</a:t>
            </a:r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E11BB-9886-47F0-8EF6-26FE7A8B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7A13-DFF3-4929-AAFC-8D899A9FE1C4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7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4685-F49D-4CBD-A275-59046A67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8D5BA41-FFDB-45F2-86DD-AAFA3D324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log(x)    log(f(x))</a:t>
                </a:r>
              </a:p>
              <a:p>
                <a:endParaRPr lang="es-MX" dirty="0"/>
              </a:p>
              <a:p>
                <a:r>
                  <a:rPr lang="es-MX" dirty="0"/>
                  <a:t>x      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s-MX" dirty="0"/>
                  <a:t>l</a:t>
                </a:r>
                <a:r>
                  <a:rPr lang="es-MX" b="0" dirty="0"/>
                  <a:t>og(x) 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         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s-MX" b="0" dirty="0"/>
              </a:p>
              <a:p>
                <a:pPr marL="0" indent="0" algn="ctr">
                  <a:buNone/>
                </a:pPr>
                <a:r>
                  <a:rPr lang="es-MX" dirty="0"/>
                  <a:t>x             </a:t>
                </a:r>
                <a:r>
                  <a:rPr lang="es-MX" dirty="0" err="1"/>
                  <a:t>kx</a:t>
                </a:r>
                <a:endParaRPr lang="es-MX" dirty="0"/>
              </a:p>
              <a:p>
                <a:pPr marL="0" indent="0" algn="just">
                  <a:buNone/>
                </a:pPr>
                <a:r>
                  <a:rPr lang="es-MX" dirty="0"/>
                  <a:t>X=2, k=3; 8, 64, 256, </a:t>
                </a:r>
              </a:p>
              <a:p>
                <a:pPr marL="0" indent="0" algn="ctr">
                  <a:buNone/>
                </a:pPr>
                <a:r>
                  <a:rPr lang="es-MX" dirty="0"/>
                  <a:t>2, 3, 4 ; 4, 6, 8, ….</a:t>
                </a:r>
              </a:p>
              <a:p>
                <a:pPr marL="0" indent="0" algn="just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8D5BA41-FFDB-45F2-86DD-AAFA3D324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777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252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Power law</vt:lpstr>
      <vt:lpstr>Presentación de PowerPoint</vt:lpstr>
      <vt:lpstr>Power low </vt:lpstr>
      <vt:lpstr>Contagio COVID</vt:lpstr>
      <vt:lpstr>Power low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law</dc:title>
  <dc:creator>Dr. José Matías Alvarado Mentado</dc:creator>
  <cp:lastModifiedBy>Dr. José Matías Alvarado Mentado</cp:lastModifiedBy>
  <cp:revision>5</cp:revision>
  <dcterms:created xsi:type="dcterms:W3CDTF">2020-08-31T14:18:48Z</dcterms:created>
  <dcterms:modified xsi:type="dcterms:W3CDTF">2020-08-31T22:44:10Z</dcterms:modified>
</cp:coreProperties>
</file>