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56" r:id="rId2"/>
    <p:sldId id="288" r:id="rId3"/>
    <p:sldId id="284" r:id="rId4"/>
    <p:sldId id="293" r:id="rId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CB19BD-826F-48F6-B95C-0691136DDF89}">
          <p14:sldIdLst>
            <p14:sldId id="256"/>
            <p14:sldId id="288"/>
            <p14:sldId id="284"/>
            <p14:sldId id="2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22,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5800" y="1143000"/>
            <a:ext cx="7772040" cy="2457000"/>
          </a:xfrm>
          <a:prstGeom prst="rect">
            <a:avLst/>
          </a:prstGeom>
        </p:spPr>
        <p:txBody>
          <a:bodyPr tIns="0" rIns="45720" bIns="0"/>
          <a:lstStyle/>
          <a:p>
            <a:pPr algn="ctr">
              <a:lnSpc>
                <a:spcPct val="100000"/>
              </a:lnSpc>
            </a:pPr>
            <a:r>
              <a:rPr lang="en-US" sz="4700" b="1" dirty="0" smtClean="0">
                <a:solidFill>
                  <a:srgbClr val="F0AD00"/>
                </a:solidFill>
                <a:latin typeface="Corbel"/>
              </a:rPr>
              <a:t>Project Update</a:t>
            </a:r>
            <a:r>
              <a:rPr lang="en-US" sz="4700" b="1" dirty="0">
                <a:solidFill>
                  <a:srgbClr val="F0AD00"/>
                </a:solidFill>
                <a:latin typeface="Corbel"/>
              </a:rPr>
              <a:t>
</a:t>
            </a:r>
            <a:r>
              <a:rPr lang="en-US" sz="4700" b="1" dirty="0" smtClean="0">
                <a:solidFill>
                  <a:srgbClr val="F0AD00"/>
                </a:solidFill>
                <a:latin typeface="Corbel"/>
              </a:rPr>
              <a:t> </a:t>
            </a:r>
            <a:r>
              <a:rPr lang="en-US" sz="4700" b="1" dirty="0" err="1">
                <a:solidFill>
                  <a:srgbClr val="F0AD00"/>
                </a:solidFill>
                <a:latin typeface="Corbel"/>
              </a:rPr>
              <a:t>EasyEMR</a:t>
            </a:r>
            <a:endParaRPr dirty="0"/>
          </a:p>
        </p:txBody>
      </p:sp>
      <p:sp>
        <p:nvSpPr>
          <p:cNvPr id="126" name="TextShape 2"/>
          <p:cNvSpPr txBox="1"/>
          <p:nvPr/>
        </p:nvSpPr>
        <p:spPr>
          <a:xfrm>
            <a:off x="533520" y="3505320"/>
            <a:ext cx="8076960" cy="1499400"/>
          </a:xfrm>
          <a:prstGeom prst="rect">
            <a:avLst/>
          </a:prstGeom>
        </p:spPr>
        <p:txBody>
          <a:bodyPr lIns="118800" tIns="0" rIns="45720" bIns="0" anchor="b"/>
          <a:lstStyle/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r>
              <a:rPr lang="en-US" sz="2400" dirty="0" err="1" smtClean="0">
                <a:solidFill>
                  <a:srgbClr val="FFFFFF"/>
                </a:solidFill>
                <a:latin typeface="Corbel"/>
              </a:rPr>
              <a:t>Jerell</a:t>
            </a:r>
            <a:r>
              <a:rPr lang="en-US" sz="2400" dirty="0" smtClean="0">
                <a:solidFill>
                  <a:srgbClr val="FFFFFF"/>
                </a:solidFill>
                <a:latin typeface="Corbe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rbel"/>
              </a:rPr>
              <a:t>Robinson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orbel"/>
              </a:rPr>
              <a:t>Evan </a:t>
            </a:r>
            <a:r>
              <a:rPr lang="en-US" sz="2400" dirty="0" err="1">
                <a:solidFill>
                  <a:srgbClr val="FFFFFF"/>
                </a:solidFill>
                <a:latin typeface="Corbel"/>
              </a:rPr>
              <a:t>Michaux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orbel"/>
              </a:rPr>
              <a:t>Nicholas </a:t>
            </a:r>
            <a:r>
              <a:rPr lang="en-US" sz="2400" dirty="0" err="1">
                <a:solidFill>
                  <a:srgbClr val="FFFFFF"/>
                </a:solidFill>
                <a:latin typeface="Corbel"/>
              </a:rPr>
              <a:t>Rushak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rgbClr val="FFFFFF"/>
                </a:solidFill>
                <a:latin typeface="Corbel"/>
              </a:rPr>
              <a:t>Priyesh</a:t>
            </a:r>
            <a:r>
              <a:rPr lang="en-US" sz="2400" dirty="0">
                <a:solidFill>
                  <a:srgbClr val="FFFFFF"/>
                </a:solidFill>
                <a:latin typeface="Corbe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rbel"/>
              </a:rPr>
              <a:t>Pandya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7588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Previous Iteration Oct. 13-Oct 20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229240" cy="548604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Corbel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. </a:t>
            </a:r>
            <a:r>
              <a:rPr lang="en-US" sz="3200" strike="sngStrike" dirty="0" smtClean="0">
                <a:solidFill>
                  <a:srgbClr val="000000"/>
                </a:solidFill>
                <a:latin typeface="Corbel"/>
              </a:rPr>
              <a:t>Fix the Admin page to restrict to only registered admins.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(Done)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2. </a:t>
            </a:r>
            <a:r>
              <a:rPr lang="en-US" sz="3200" strike="sngStrike" dirty="0" smtClean="0">
                <a:solidFill>
                  <a:srgbClr val="000000"/>
                </a:solidFill>
                <a:latin typeface="Corbel"/>
              </a:rPr>
              <a:t>Modify Triage UI for landscape view.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 (Done)</a:t>
            </a: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</a:rPr>
              <a:t>3. </a:t>
            </a:r>
            <a:r>
              <a:rPr lang="en-US" sz="3200" strike="sngStrike" dirty="0" smtClean="0">
                <a:solidFill>
                  <a:srgbClr val="000000"/>
                </a:solidFill>
              </a:rPr>
              <a:t>Fix issue with triage page not automatically filling in the user fields on search. </a:t>
            </a:r>
            <a:r>
              <a:rPr lang="en-US" sz="3200" dirty="0" smtClean="0">
                <a:solidFill>
                  <a:srgbClr val="000000"/>
                </a:solidFill>
              </a:rPr>
              <a:t>(Done)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</a:rPr>
              <a:t>4. </a:t>
            </a:r>
            <a:r>
              <a:rPr lang="en-US" sz="3200" strike="sngStrike" dirty="0" smtClean="0">
                <a:solidFill>
                  <a:srgbClr val="000000"/>
                </a:solidFill>
              </a:rPr>
              <a:t>Modify the Admin page to restrict to only registered </a:t>
            </a:r>
            <a:r>
              <a:rPr lang="en-US" sz="3200" strike="sngStrike" dirty="0" err="1" smtClean="0">
                <a:solidFill>
                  <a:srgbClr val="000000"/>
                </a:solidFill>
              </a:rPr>
              <a:t>admins</a:t>
            </a:r>
            <a:r>
              <a:rPr lang="en-US" sz="3200" strike="sngStrike" dirty="0" smtClean="0">
                <a:solidFill>
                  <a:srgbClr val="000000"/>
                </a:solidFill>
              </a:rPr>
              <a:t>. </a:t>
            </a:r>
            <a:r>
              <a:rPr lang="en-US" sz="3200" dirty="0" smtClean="0">
                <a:solidFill>
                  <a:srgbClr val="000000"/>
                </a:solidFill>
              </a:rPr>
              <a:t>(Done)</a:t>
            </a:r>
          </a:p>
          <a:p>
            <a:pPr marL="457200" indent="-457200"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</a:rPr>
              <a:t>5. </a:t>
            </a:r>
            <a:r>
              <a:rPr lang="en-US" sz="3200" strike="sngStrike" dirty="0" smtClean="0">
                <a:solidFill>
                  <a:srgbClr val="000000"/>
                </a:solidFill>
              </a:rPr>
              <a:t>Add new required fields.</a:t>
            </a:r>
            <a:r>
              <a:rPr lang="en-US" sz="3200" dirty="0" smtClean="0">
                <a:solidFill>
                  <a:srgbClr val="000000"/>
                </a:solidFill>
              </a:rPr>
              <a:t> (Done)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6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9112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Next Iteration  Oct. 21 to Oct 27  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382000" cy="571500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1. Utilize unit tests and perform heavy testing. 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2. Encounter ID remains at zero when adding patients.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3. Resizing of fields based on screen resolution.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4. New method for a handling history on Triage screen.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24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9112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229240" cy="571500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algn="ctr">
              <a:lnSpc>
                <a:spcPct val="100000"/>
              </a:lnSpc>
              <a:buSzPct val="25000"/>
            </a:pPr>
            <a:r>
              <a:rPr lang="en-US" sz="4000" dirty="0" smtClean="0">
                <a:solidFill>
                  <a:srgbClr val="000000"/>
                </a:solidFill>
                <a:latin typeface="Corbel"/>
              </a:rPr>
              <a:t>Thank You.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1065</TotalTime>
  <Words>144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PC</dc:creator>
  <cp:lastModifiedBy>Dada</cp:lastModifiedBy>
  <cp:revision>108</cp:revision>
  <dcterms:modified xsi:type="dcterms:W3CDTF">2013-10-22T14:32:13Z</dcterms:modified>
</cp:coreProperties>
</file>