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88" r:id="rId3"/>
    <p:sldId id="284" r:id="rId4"/>
    <p:sldId id="293" r:id="rId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1CCB19BD-826F-48F6-B95C-0691136DDF89}">
          <p14:sldIdLst>
            <p14:sldId id="256"/>
            <p14:sldId id="288"/>
            <p14:sldId id="284"/>
            <p14:sldId id="2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454545"/>
                </a:solidFill>
                <a:latin typeface="Corbel"/>
              </a:rPr>
              <a:t>9/17/13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EB2B5A41-9DCC-4B29-9608-D2B925DB4C6B}" type="slidenum">
              <a:rPr lang="en-US" sz="1200" smtClean="0">
                <a:solidFill>
                  <a:srgbClr val="454545"/>
                </a:solidFill>
                <a:latin typeface="Corbel"/>
              </a:rPr>
              <a:pPr algn="r">
                <a:lnSpc>
                  <a:spcPct val="100000"/>
                </a:lnSpc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1143000"/>
            <a:ext cx="7772040" cy="2457000"/>
          </a:xfrm>
          <a:prstGeom prst="rect">
            <a:avLst/>
          </a:prstGeom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Project Update</a:t>
            </a:r>
            <a:r>
              <a:rPr lang="en-US" sz="4700" b="1" dirty="0">
                <a:solidFill>
                  <a:srgbClr val="F0AD00"/>
                </a:solidFill>
                <a:latin typeface="Corbel"/>
              </a:rPr>
              <a:t>
</a:t>
            </a:r>
            <a:r>
              <a:rPr lang="en-US" sz="4700" b="1" dirty="0" smtClean="0">
                <a:solidFill>
                  <a:srgbClr val="F0AD00"/>
                </a:solidFill>
                <a:latin typeface="Corbel"/>
              </a:rPr>
              <a:t> </a:t>
            </a:r>
            <a:r>
              <a:rPr lang="en-US" sz="4700" b="1" dirty="0" err="1">
                <a:solidFill>
                  <a:srgbClr val="F0AD00"/>
                </a:solidFill>
                <a:latin typeface="Corbel"/>
              </a:rPr>
              <a:t>EasyEMR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533520" y="3505320"/>
            <a:ext cx="8076960" cy="1499400"/>
          </a:xfrm>
          <a:prstGeom prst="rect">
            <a:avLst/>
          </a:prstGeom>
        </p:spPr>
        <p:txBody>
          <a:bodyPr lIns="118800" tIns="0" rIns="45720" bIns="0" anchor="b"/>
          <a:lstStyle/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Corbel"/>
              </a:rPr>
              <a:t>Jerell</a:t>
            </a:r>
            <a:r>
              <a:rPr lang="en-US" sz="2400" dirty="0" smtClean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Robinson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Evan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Michaux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orbel"/>
              </a:rPr>
              <a:t>Nicholas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Rushak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FFFFFF"/>
                </a:solidFill>
                <a:latin typeface="Corbel"/>
              </a:rPr>
              <a:t>Priyesh</a:t>
            </a:r>
            <a:r>
              <a:rPr lang="en-US" sz="2400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rbel"/>
              </a:rPr>
              <a:t>Pandya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7588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Previous Iteration Oct. 13-Oct 20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48604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Corbel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Fix the Admin page to restrict to only registered admins.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(Done)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2. </a:t>
            </a:r>
            <a:r>
              <a:rPr lang="en-US" sz="3200" strike="sngStrike" dirty="0" smtClean="0">
                <a:solidFill>
                  <a:srgbClr val="000000"/>
                </a:solidFill>
                <a:latin typeface="Corbel"/>
              </a:rPr>
              <a:t>Modify Triage UI for landscape view.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 (Done)</a:t>
            </a: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3.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Fix issue with triage page not automatically filling in the user fields on search. </a:t>
            </a:r>
            <a:r>
              <a:rPr lang="en-US" sz="3200" dirty="0" smtClean="0">
                <a:solidFill>
                  <a:srgbClr val="000000"/>
                </a:solidFill>
              </a:rPr>
              <a:t>(Done)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4.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Modify the Admin page to restrict to only registered </a:t>
            </a:r>
            <a:r>
              <a:rPr lang="en-US" sz="3200" strike="sngStrike" dirty="0" err="1" smtClean="0">
                <a:solidFill>
                  <a:srgbClr val="000000"/>
                </a:solidFill>
              </a:rPr>
              <a:t>admins</a:t>
            </a:r>
            <a:r>
              <a:rPr lang="en-US" sz="3200" strike="sngStrike" dirty="0" smtClean="0">
                <a:solidFill>
                  <a:srgbClr val="000000"/>
                </a:solidFill>
              </a:rPr>
              <a:t>. </a:t>
            </a:r>
            <a:r>
              <a:rPr lang="en-US" sz="3200" dirty="0" smtClean="0">
                <a:solidFill>
                  <a:srgbClr val="000000"/>
                </a:solidFill>
              </a:rPr>
              <a:t>(Done)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5.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Add new required fields</a:t>
            </a:r>
            <a:r>
              <a:rPr lang="en-US" sz="3200" strike="sngStrike" dirty="0" smtClean="0">
                <a:solidFill>
                  <a:srgbClr val="000000"/>
                </a:solidFill>
              </a:rPr>
              <a:t>.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(Done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6. </a:t>
            </a:r>
            <a:r>
              <a:rPr lang="en-US" sz="3200" strike="sngStrike" dirty="0" smtClean="0">
                <a:solidFill>
                  <a:srgbClr val="000000"/>
                </a:solidFill>
              </a:rPr>
              <a:t>Medical page layout re-done for screen size optimization. </a:t>
            </a:r>
            <a:r>
              <a:rPr lang="en-US" sz="3200" dirty="0" smtClean="0">
                <a:solidFill>
                  <a:srgbClr val="000000"/>
                </a:solidFill>
              </a:rPr>
              <a:t>(Done)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77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rgbClr val="F0AD00"/>
                </a:solidFill>
                <a:latin typeface="Corbel"/>
              </a:rPr>
              <a:t>Next Iteration  Oct. 21 to Oct 27  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38200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Encounter ID remains at zero when adding patients.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Resizing of fields based on screen resolution.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3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New method for a handling history on Triage screen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4</a:t>
            </a: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. Including medications given, assigning new medications on Pharmacy page.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5. Issues with database table’s primary keys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324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5520"/>
            <a:ext cx="8229240" cy="91128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457200" y="914400"/>
            <a:ext cx="8229240" cy="5715000"/>
          </a:xfrm>
          <a:prstGeom prst="rect">
            <a:avLst/>
          </a:prstGeom>
        </p:spPr>
        <p:txBody>
          <a:bodyPr lIns="54720" tIns="91440" rIns="90000" bIns="45000"/>
          <a:lstStyle/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algn="ctr">
              <a:lnSpc>
                <a:spcPct val="100000"/>
              </a:lnSpc>
              <a:buSzPct val="25000"/>
            </a:pPr>
            <a:r>
              <a:rPr lang="en-US" sz="4000" dirty="0" smtClean="0">
                <a:solidFill>
                  <a:srgbClr val="000000"/>
                </a:solidFill>
                <a:latin typeface="Corbel"/>
              </a:rPr>
              <a:t>Thank You.</a:t>
            </a: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lang="en-US" sz="3200" dirty="0" smtClean="0">
              <a:solidFill>
                <a:srgbClr val="000000"/>
              </a:solidFill>
              <a:latin typeface="Corbel"/>
            </a:endParaRPr>
          </a:p>
          <a:p>
            <a:pPr marL="457200" indent="-457200">
              <a:lnSpc>
                <a:spcPct val="100000"/>
              </a:lnSpc>
              <a:buSzPct val="25000"/>
              <a:buFont typeface="Wingdings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54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1069</TotalTime>
  <Words>169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PC</dc:creator>
  <cp:lastModifiedBy>Evan PC</cp:lastModifiedBy>
  <cp:revision>112</cp:revision>
  <dcterms:modified xsi:type="dcterms:W3CDTF">2013-10-22T15:03:53Z</dcterms:modified>
</cp:coreProperties>
</file>