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88" r:id="rId3"/>
    <p:sldId id="296" r:id="rId4"/>
    <p:sldId id="284" r:id="rId5"/>
    <p:sldId id="295" r:id="rId6"/>
    <p:sldId id="293" r:id="rId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CB19BD-826F-48F6-B95C-0691136DDF89}">
          <p14:sldIdLst>
            <p14:sldId id="256"/>
            <p14:sldId id="288"/>
            <p14:sldId id="296"/>
            <p14:sldId id="284"/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5800" y="1143000"/>
            <a:ext cx="7772040" cy="2457000"/>
          </a:xfrm>
          <a:prstGeom prst="rect">
            <a:avLst/>
          </a:prstGeom>
        </p:spPr>
        <p:txBody>
          <a:bodyPr tIns="0" rIns="45720" bIns="0"/>
          <a:lstStyle/>
          <a:p>
            <a:pPr algn="ctr">
              <a:lnSpc>
                <a:spcPct val="100000"/>
              </a:lnSpc>
            </a:pPr>
            <a:r>
              <a:rPr lang="en-US" sz="4700" b="1" dirty="0" smtClean="0">
                <a:solidFill>
                  <a:srgbClr val="F0AD00"/>
                </a:solidFill>
                <a:latin typeface="Corbel"/>
              </a:rPr>
              <a:t>Current Project Update</a:t>
            </a:r>
            <a:r>
              <a:rPr lang="en-US" sz="4700" b="1" dirty="0">
                <a:solidFill>
                  <a:srgbClr val="F0AD00"/>
                </a:solidFill>
                <a:latin typeface="Corbel"/>
              </a:rPr>
              <a:t>
</a:t>
            </a:r>
            <a:r>
              <a:rPr lang="en-US" sz="4700" b="1" dirty="0" smtClean="0">
                <a:solidFill>
                  <a:srgbClr val="F0AD00"/>
                </a:solidFill>
                <a:latin typeface="Corbel"/>
              </a:rPr>
              <a:t> </a:t>
            </a:r>
            <a:r>
              <a:rPr lang="en-US" sz="4700" b="1" dirty="0" err="1">
                <a:solidFill>
                  <a:srgbClr val="F0AD00"/>
                </a:solidFill>
                <a:latin typeface="Corbel"/>
              </a:rPr>
              <a:t>EasyEMR</a:t>
            </a:r>
            <a:endParaRPr dirty="0"/>
          </a:p>
        </p:txBody>
      </p:sp>
      <p:sp>
        <p:nvSpPr>
          <p:cNvPr id="126" name="TextShape 2"/>
          <p:cNvSpPr txBox="1"/>
          <p:nvPr/>
        </p:nvSpPr>
        <p:spPr>
          <a:xfrm>
            <a:off x="533520" y="3505320"/>
            <a:ext cx="8076960" cy="1499400"/>
          </a:xfrm>
          <a:prstGeom prst="rect">
            <a:avLst/>
          </a:prstGeom>
        </p:spPr>
        <p:txBody>
          <a:bodyPr lIns="118800" tIns="0" rIns="45720" bIns="0" anchor="b"/>
          <a:lstStyle/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r>
              <a:rPr lang="en-US" sz="2400" dirty="0" err="1" smtClean="0">
                <a:solidFill>
                  <a:srgbClr val="FFFFFF"/>
                </a:solidFill>
                <a:latin typeface="Corbel"/>
              </a:rPr>
              <a:t>Jerell</a:t>
            </a:r>
            <a:r>
              <a:rPr lang="en-US" sz="2400" dirty="0" smtClean="0">
                <a:solidFill>
                  <a:srgbClr val="FFFFFF"/>
                </a:solidFill>
                <a:latin typeface="Corbe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rbel"/>
              </a:rPr>
              <a:t>Robinson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orbel"/>
              </a:rPr>
              <a:t>Evan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Michaux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orbel"/>
              </a:rPr>
              <a:t>Nicholas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Rushak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rgbClr val="FFFFFF"/>
                </a:solidFill>
                <a:latin typeface="Corbel"/>
              </a:rPr>
              <a:t>Priyesh</a:t>
            </a:r>
            <a:r>
              <a:rPr lang="en-US" sz="2400" dirty="0">
                <a:solidFill>
                  <a:srgbClr val="FFFFFF"/>
                </a:solidFill>
                <a:latin typeface="Corbe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Pandya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7588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Previous Iteration Oct. 20-Oct 27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229240" cy="548604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0000"/>
                </a:solidFill>
                <a:latin typeface="Corbel"/>
              </a:rPr>
              <a:t>1. </a:t>
            </a:r>
            <a:r>
              <a:rPr lang="en-US" sz="3000" strike="sngStrike" dirty="0">
                <a:solidFill>
                  <a:srgbClr val="000000"/>
                </a:solidFill>
                <a:latin typeface="Corbel"/>
              </a:rPr>
              <a:t>P</a:t>
            </a:r>
            <a:r>
              <a:rPr lang="en-US" sz="3000" strike="sngStrike" dirty="0" smtClean="0">
                <a:solidFill>
                  <a:srgbClr val="000000"/>
                </a:solidFill>
                <a:latin typeface="Corbel"/>
              </a:rPr>
              <a:t>revious patient search on Triage Page with history button.</a:t>
            </a:r>
            <a:r>
              <a:rPr lang="en-US" sz="3000" dirty="0" smtClean="0">
                <a:solidFill>
                  <a:srgbClr val="000000"/>
                </a:solidFill>
                <a:latin typeface="Corbel"/>
              </a:rPr>
              <a:t> (Done)</a:t>
            </a:r>
          </a:p>
          <a:p>
            <a:pPr marL="457200" indent="-457200">
              <a:buSzPct val="25000"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0000"/>
                </a:solidFill>
              </a:rPr>
              <a:t>2. </a:t>
            </a:r>
            <a:r>
              <a:rPr lang="en-US" sz="3000" strike="sngStrike" dirty="0" smtClean="0">
                <a:solidFill>
                  <a:srgbClr val="000000"/>
                </a:solidFill>
              </a:rPr>
              <a:t>Pharmacy </a:t>
            </a:r>
            <a:r>
              <a:rPr lang="en-US" sz="3000" strike="sngStrike" dirty="0">
                <a:solidFill>
                  <a:srgbClr val="000000"/>
                </a:solidFill>
              </a:rPr>
              <a:t>page </a:t>
            </a:r>
            <a:r>
              <a:rPr lang="en-US" sz="3000" strike="sngStrike" dirty="0" smtClean="0">
                <a:solidFill>
                  <a:srgbClr val="000000"/>
                </a:solidFill>
              </a:rPr>
              <a:t>medication prescribed buttons </a:t>
            </a:r>
            <a:r>
              <a:rPr lang="en-US" sz="3000" dirty="0" smtClean="0">
                <a:solidFill>
                  <a:srgbClr val="000000"/>
                </a:solidFill>
              </a:rPr>
              <a:t>(Done)</a:t>
            </a:r>
          </a:p>
          <a:p>
            <a:pPr marL="457200" indent="-457200">
              <a:buSzPct val="25000"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0000"/>
                </a:solidFill>
              </a:rPr>
              <a:t>3. </a:t>
            </a:r>
            <a:r>
              <a:rPr lang="en-US" sz="3000" strike="sngStrike" dirty="0">
                <a:solidFill>
                  <a:srgbClr val="000000"/>
                </a:solidFill>
              </a:rPr>
              <a:t>Resizing of fields based on screen </a:t>
            </a:r>
            <a:r>
              <a:rPr lang="en-US" sz="3000" strike="sngStrike" dirty="0" smtClean="0">
                <a:solidFill>
                  <a:srgbClr val="000000"/>
                </a:solidFill>
              </a:rPr>
              <a:t>resolution</a:t>
            </a:r>
            <a:r>
              <a:rPr lang="en-US" sz="3000" dirty="0" smtClean="0">
                <a:solidFill>
                  <a:srgbClr val="000000"/>
                </a:solidFill>
              </a:rPr>
              <a:t> (Almost done on all pages)</a:t>
            </a:r>
          </a:p>
          <a:p>
            <a:pPr marL="457200" indent="-457200">
              <a:buSzPct val="25000"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0000"/>
                </a:solidFill>
              </a:rPr>
              <a:t>4. </a:t>
            </a:r>
            <a:r>
              <a:rPr lang="en-US" sz="3000" strike="sngStrike" dirty="0" smtClean="0">
                <a:solidFill>
                  <a:srgbClr val="000000"/>
                </a:solidFill>
              </a:rPr>
              <a:t>JavaScript enhancements on Triage to make </a:t>
            </a:r>
            <a:r>
              <a:rPr lang="en-US" sz="3000" strike="sngStrike" dirty="0" err="1" smtClean="0">
                <a:solidFill>
                  <a:srgbClr val="000000"/>
                </a:solidFill>
              </a:rPr>
              <a:t>InputTexts</a:t>
            </a:r>
            <a:r>
              <a:rPr lang="en-US" sz="3000" strike="sngStrike" dirty="0" smtClean="0">
                <a:solidFill>
                  <a:srgbClr val="000000"/>
                </a:solidFill>
              </a:rPr>
              <a:t> easier to use. </a:t>
            </a:r>
            <a:r>
              <a:rPr lang="en-US" sz="3000" dirty="0" smtClean="0">
                <a:solidFill>
                  <a:srgbClr val="000000"/>
                </a:solidFill>
              </a:rPr>
              <a:t>(Done)</a:t>
            </a:r>
          </a:p>
          <a:p>
            <a:pPr marL="457200" indent="-457200">
              <a:buSzPct val="25000"/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00"/>
                </a:solidFill>
              </a:rPr>
              <a:t> 5. </a:t>
            </a:r>
            <a:r>
              <a:rPr lang="en-US" sz="3200" strike="sngStrike" dirty="0" smtClean="0">
                <a:solidFill>
                  <a:srgbClr val="000000"/>
                </a:solidFill>
              </a:rPr>
              <a:t>Encounter ID remains at zero when adding patients. </a:t>
            </a:r>
            <a:r>
              <a:rPr lang="en-US" sz="3200" dirty="0" smtClean="0">
                <a:solidFill>
                  <a:srgbClr val="000000"/>
                </a:solidFill>
              </a:rPr>
              <a:t>(Done)</a:t>
            </a:r>
            <a:endParaRPr lang="en-US" sz="3000" strike="sngStrike" dirty="0">
              <a:solidFill>
                <a:srgbClr val="000000"/>
              </a:solidFill>
            </a:endParaRPr>
          </a:p>
          <a:p>
            <a:pPr marL="457200" indent="-457200"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6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7588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Previous Iteration Oct. 20-Oct 27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229240" cy="548604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000" dirty="0" smtClean="0">
              <a:solidFill>
                <a:srgbClr val="000000"/>
              </a:solidFill>
            </a:endParaRPr>
          </a:p>
          <a:p>
            <a:pPr marL="457200" indent="-457200">
              <a:buSzPct val="25000"/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6. </a:t>
            </a:r>
            <a:r>
              <a:rPr lang="en-US" sz="2800" strike="sngStrike" dirty="0" smtClean="0">
                <a:solidFill>
                  <a:srgbClr val="000000"/>
                </a:solidFill>
              </a:rPr>
              <a:t>Ad-Hoc working on </a:t>
            </a:r>
            <a:r>
              <a:rPr lang="en-US" sz="2800" strike="sngStrike" dirty="0" err="1" smtClean="0">
                <a:solidFill>
                  <a:srgbClr val="000000"/>
                </a:solidFill>
              </a:rPr>
              <a:t>Ipad</a:t>
            </a:r>
            <a:r>
              <a:rPr lang="en-US" sz="2800" strike="sngStrike" dirty="0" smtClean="0">
                <a:solidFill>
                  <a:srgbClr val="000000"/>
                </a:solidFill>
              </a:rPr>
              <a:t> and Android tablets. </a:t>
            </a:r>
            <a:r>
              <a:rPr lang="en-US" sz="2800" dirty="0" smtClean="0">
                <a:solidFill>
                  <a:srgbClr val="000000"/>
                </a:solidFill>
              </a:rPr>
              <a:t>(Done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SzPct val="25000"/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7. </a:t>
            </a:r>
            <a:r>
              <a:rPr lang="en-US" sz="2800" strike="sngStrike" dirty="0" smtClean="0">
                <a:solidFill>
                  <a:srgbClr val="000000"/>
                </a:solidFill>
              </a:rPr>
              <a:t>Database fixed and table ID can now be stored! </a:t>
            </a:r>
            <a:r>
              <a:rPr lang="en-US" sz="2800" dirty="0" smtClean="0">
                <a:solidFill>
                  <a:srgbClr val="000000"/>
                </a:solidFill>
              </a:rPr>
              <a:t>(Done – Thank you </a:t>
            </a:r>
            <a:r>
              <a:rPr lang="en-US" sz="2800" smtClean="0">
                <a:solidFill>
                  <a:srgbClr val="000000"/>
                </a:solidFill>
              </a:rPr>
              <a:t>Laura)</a:t>
            </a: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457200" indent="-457200">
              <a:buSzPct val="25000"/>
              <a:buFont typeface="Wingdings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0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0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0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5987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9112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Next Iteration  Nov. 3</a:t>
            </a:r>
            <a:r>
              <a:rPr lang="en-US" sz="4500" b="1" baseline="30000" dirty="0" smtClean="0">
                <a:solidFill>
                  <a:srgbClr val="F0AD00"/>
                </a:solidFill>
                <a:latin typeface="Corbel"/>
              </a:rPr>
              <a:t>rd</a:t>
            </a: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  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382000" cy="571500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0000"/>
                </a:solidFill>
                <a:latin typeface="Corbel"/>
              </a:rPr>
              <a:t>1</a:t>
            </a:r>
            <a:r>
              <a:rPr lang="en-US" sz="3000" dirty="0">
                <a:solidFill>
                  <a:srgbClr val="000000"/>
                </a:solidFill>
              </a:rPr>
              <a:t>. </a:t>
            </a:r>
            <a:r>
              <a:rPr lang="en-US" sz="3000" dirty="0" smtClean="0">
                <a:solidFill>
                  <a:srgbClr val="000000"/>
                </a:solidFill>
              </a:rPr>
              <a:t> Implement patient information page</a:t>
            </a:r>
          </a:p>
          <a:p>
            <a:pPr>
              <a:lnSpc>
                <a:spcPct val="100000"/>
              </a:lnSpc>
              <a:buSzPct val="25000"/>
            </a:pPr>
            <a:endParaRPr lang="en-US" sz="30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0000"/>
                </a:solidFill>
                <a:latin typeface="Corbel"/>
              </a:rPr>
              <a:t>2. Medical Page Changes:</a:t>
            </a:r>
          </a:p>
          <a:p>
            <a:pPr marL="914400" lvl="1" indent="-457200">
              <a:buSzPct val="25000"/>
              <a:buFont typeface="Wingdings" panose="05000000000000000000" pitchFamily="2" charset="2"/>
              <a:buChar char="§"/>
            </a:pPr>
            <a:r>
              <a:rPr lang="en-US" sz="2400" dirty="0" smtClean="0"/>
              <a:t>Resize </a:t>
            </a:r>
            <a:r>
              <a:rPr lang="en-US" sz="2400" dirty="0"/>
              <a:t>fields to fit on </a:t>
            </a:r>
            <a:r>
              <a:rPr lang="en-US" sz="2400" dirty="0" err="1"/>
              <a:t>IPad</a:t>
            </a:r>
            <a:r>
              <a:rPr lang="en-US" sz="2400" dirty="0"/>
              <a:t> </a:t>
            </a:r>
            <a:r>
              <a:rPr lang="en-US" sz="2400" dirty="0" smtClean="0"/>
              <a:t>screen</a:t>
            </a:r>
          </a:p>
          <a:p>
            <a:pPr marL="914400" lvl="1" indent="-457200">
              <a:buSzPct val="25000"/>
              <a:buFont typeface="Wingdings" panose="05000000000000000000" pitchFamily="2" charset="2"/>
              <a:buChar char="§"/>
            </a:pPr>
            <a:r>
              <a:rPr lang="en-US" sz="2400" dirty="0" smtClean="0"/>
              <a:t>Calculate BMI (body mass index)</a:t>
            </a:r>
          </a:p>
          <a:p>
            <a:pPr marL="914400" lvl="1" indent="-457200">
              <a:buSzPct val="25000"/>
              <a:buFont typeface="Wingdings" panose="05000000000000000000" pitchFamily="2" charset="2"/>
              <a:buChar char="§"/>
            </a:pPr>
            <a:r>
              <a:rPr lang="en-US" sz="2400" dirty="0" smtClean="0"/>
              <a:t>Color </a:t>
            </a:r>
            <a:r>
              <a:rPr lang="en-US" sz="2400" dirty="0"/>
              <a:t>fields to indicate </a:t>
            </a:r>
            <a:r>
              <a:rPr lang="en-US" sz="2400" dirty="0" smtClean="0"/>
              <a:t>required.</a:t>
            </a:r>
          </a:p>
          <a:p>
            <a:pPr marL="914400" lvl="1" indent="-457200">
              <a:buSzPct val="25000"/>
              <a:buFont typeface="Wingdings" panose="05000000000000000000" pitchFamily="2" charset="2"/>
              <a:buChar char="§"/>
            </a:pPr>
            <a:r>
              <a:rPr lang="en-US" sz="2400" dirty="0" smtClean="0"/>
              <a:t>Fix </a:t>
            </a:r>
            <a:r>
              <a:rPr lang="en-US" sz="2400" dirty="0"/>
              <a:t>bug with search button </a:t>
            </a:r>
            <a:r>
              <a:rPr lang="en-US" sz="2400" dirty="0" smtClean="0"/>
              <a:t>rendering</a:t>
            </a:r>
          </a:p>
          <a:p>
            <a:pPr marL="914400" lvl="1" indent="-457200">
              <a:buSzPct val="25000"/>
              <a:buFont typeface="Wingdings" panose="05000000000000000000" pitchFamily="2" charset="2"/>
              <a:buChar char="§"/>
            </a:pPr>
            <a:r>
              <a:rPr lang="en-US" sz="2400" dirty="0" smtClean="0"/>
              <a:t>Auto </a:t>
            </a:r>
            <a:r>
              <a:rPr lang="en-US" sz="2400" dirty="0"/>
              <a:t>fill patient information when patient is </a:t>
            </a:r>
            <a:r>
              <a:rPr lang="en-US" sz="2400" dirty="0" smtClean="0"/>
              <a:t>selected</a:t>
            </a:r>
          </a:p>
          <a:p>
            <a:pPr marL="914400" lvl="1" indent="-457200">
              <a:buSzPct val="25000"/>
              <a:buFont typeface="Wingdings" panose="05000000000000000000" pitchFamily="2" charset="2"/>
              <a:buChar char="§"/>
            </a:pPr>
            <a:r>
              <a:rPr lang="en-US" sz="2400" dirty="0" smtClean="0"/>
              <a:t>Use </a:t>
            </a:r>
            <a:r>
              <a:rPr lang="en-US" sz="2400" dirty="0"/>
              <a:t>slash between heart-rate </a:t>
            </a:r>
            <a:r>
              <a:rPr lang="en-US" sz="2400" dirty="0" err="1"/>
              <a:t>d</a:t>
            </a:r>
            <a:r>
              <a:rPr lang="en-US" sz="2400" dirty="0" err="1" smtClean="0"/>
              <a:t>ystolic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systolic</a:t>
            </a:r>
          </a:p>
          <a:p>
            <a:pPr marL="914400" lvl="1" indent="-457200">
              <a:buSzPct val="25000"/>
              <a:buFont typeface="Wingdings" panose="05000000000000000000" pitchFamily="2" charset="2"/>
              <a:buChar char="§"/>
            </a:pPr>
            <a:r>
              <a:rPr lang="en-US" sz="2400" dirty="0" smtClean="0"/>
              <a:t>Prescription </a:t>
            </a:r>
            <a:r>
              <a:rPr lang="en-US" sz="2400" dirty="0"/>
              <a:t>label rendered behind input </a:t>
            </a:r>
            <a:r>
              <a:rPr lang="en-US" sz="2400" dirty="0" smtClean="0"/>
              <a:t>text	</a:t>
            </a:r>
          </a:p>
          <a:p>
            <a:pPr marL="914400" lvl="1" indent="-457200">
              <a:buSzPct val="25000"/>
              <a:buFont typeface="Wingdings" panose="05000000000000000000" pitchFamily="2" charset="2"/>
              <a:buChar char="§"/>
            </a:pPr>
            <a:r>
              <a:rPr lang="en-US" sz="2400" dirty="0" smtClean="0"/>
              <a:t>First </a:t>
            </a:r>
            <a:r>
              <a:rPr lang="en-US" sz="2400" dirty="0"/>
              <a:t>name, last name, and age </a:t>
            </a:r>
            <a:r>
              <a:rPr lang="en-US" sz="2400" dirty="0" smtClean="0"/>
              <a:t>required</a:t>
            </a:r>
          </a:p>
          <a:p>
            <a:pPr marL="914400" lvl="1" indent="-457200">
              <a:buSzPct val="25000"/>
              <a:buFont typeface="Wingdings" panose="05000000000000000000" pitchFamily="2" charset="2"/>
              <a:buChar char="§"/>
            </a:pPr>
            <a:r>
              <a:rPr lang="en-US" sz="2400" dirty="0"/>
              <a:t>Search buttons do not render properly when </a:t>
            </a:r>
            <a:r>
              <a:rPr lang="en-US" sz="2400" dirty="0" smtClean="0"/>
              <a:t>clicked</a:t>
            </a:r>
          </a:p>
          <a:p>
            <a:pPr marL="914400" lvl="1" indent="-457200">
              <a:buSzPct val="25000"/>
              <a:buFont typeface="Wingdings" panose="05000000000000000000" pitchFamily="2" charset="2"/>
              <a:buChar char="§"/>
            </a:pPr>
            <a:r>
              <a:rPr lang="en-US" sz="2400" dirty="0"/>
              <a:t>Layout does not fit properly on </a:t>
            </a:r>
            <a:r>
              <a:rPr lang="en-US" sz="2400" dirty="0" err="1" smtClean="0"/>
              <a:t>IPad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324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9112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Next Iteration  Nov. 3</a:t>
            </a:r>
            <a:r>
              <a:rPr lang="en-US" sz="4500" b="1" baseline="30000" dirty="0" smtClean="0">
                <a:solidFill>
                  <a:srgbClr val="F0AD00"/>
                </a:solidFill>
                <a:latin typeface="Corbel"/>
              </a:rPr>
              <a:t>rd</a:t>
            </a: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  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382000" cy="571500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0000"/>
                </a:solidFill>
              </a:rPr>
              <a:t>3. Pharmacy </a:t>
            </a:r>
            <a:r>
              <a:rPr lang="en-US" sz="3000" dirty="0">
                <a:solidFill>
                  <a:srgbClr val="000000"/>
                </a:solidFill>
              </a:rPr>
              <a:t>Page </a:t>
            </a:r>
            <a:r>
              <a:rPr lang="en-US" sz="3000" dirty="0" smtClean="0">
                <a:solidFill>
                  <a:srgbClr val="000000"/>
                </a:solidFill>
              </a:rPr>
              <a:t>Changes:</a:t>
            </a:r>
            <a:endParaRPr lang="en-US" sz="3000" dirty="0">
              <a:solidFill>
                <a:srgbClr val="000000"/>
              </a:solidFill>
            </a:endParaRPr>
          </a:p>
          <a:p>
            <a:pPr marL="1200150" lvl="2" indent="-285750">
              <a:buSzPct val="25000"/>
              <a:buFont typeface="Wingdings" panose="05000000000000000000" pitchFamily="2" charset="2"/>
              <a:buChar char="§"/>
            </a:pPr>
            <a:r>
              <a:rPr lang="en-US" dirty="0"/>
              <a:t>Populate problem list and medication given</a:t>
            </a:r>
          </a:p>
          <a:p>
            <a:pPr marL="1200150" lvl="2" indent="-285750">
              <a:buSzPct val="25000"/>
              <a:buFont typeface="Wingdings" panose="05000000000000000000" pitchFamily="2" charset="2"/>
              <a:buChar char="§"/>
            </a:pPr>
            <a:r>
              <a:rPr lang="en-US" dirty="0"/>
              <a:t>Same medication defaults to yes</a:t>
            </a:r>
          </a:p>
          <a:p>
            <a:pPr marL="1200150" lvl="2" indent="-285750">
              <a:buSzPct val="25000"/>
              <a:buFont typeface="Wingdings" panose="05000000000000000000" pitchFamily="2" charset="2"/>
              <a:buChar char="§"/>
            </a:pPr>
            <a:r>
              <a:rPr lang="en-US" dirty="0"/>
              <a:t>Autocomplete on medication</a:t>
            </a:r>
          </a:p>
          <a:p>
            <a:pPr marL="1200150" lvl="2" indent="-285750">
              <a:buSzPct val="25000"/>
              <a:buFont typeface="Wingdings" panose="05000000000000000000" pitchFamily="2" charset="2"/>
              <a:buChar char="§"/>
            </a:pPr>
            <a:r>
              <a:rPr lang="en-US" dirty="0" err="1"/>
              <a:t>InputText</a:t>
            </a:r>
            <a:r>
              <a:rPr lang="en-US" dirty="0"/>
              <a:t> resized to provide more room for </a:t>
            </a:r>
            <a:r>
              <a:rPr lang="en-US" dirty="0" smtClean="0"/>
              <a:t>input</a:t>
            </a:r>
          </a:p>
          <a:p>
            <a:pPr lvl="2">
              <a:buSzPct val="25000"/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0000"/>
                </a:solidFill>
              </a:rPr>
              <a:t>4. Triage </a:t>
            </a:r>
            <a:r>
              <a:rPr lang="en-US" sz="3000" dirty="0">
                <a:solidFill>
                  <a:srgbClr val="000000"/>
                </a:solidFill>
              </a:rPr>
              <a:t>Page </a:t>
            </a:r>
            <a:r>
              <a:rPr lang="en-US" sz="3000" dirty="0" smtClean="0">
                <a:solidFill>
                  <a:srgbClr val="000000"/>
                </a:solidFill>
              </a:rPr>
              <a:t>Changes:</a:t>
            </a:r>
          </a:p>
          <a:p>
            <a:pPr marL="1200150" lvl="2" indent="-285750">
              <a:buSzPct val="25000"/>
              <a:buFont typeface="Wingdings" panose="05000000000000000000" pitchFamily="2" charset="2"/>
              <a:buChar char="§"/>
            </a:pPr>
            <a:r>
              <a:rPr lang="en-US" dirty="0" smtClean="0"/>
              <a:t>Make </a:t>
            </a:r>
            <a:r>
              <a:rPr lang="en-US" dirty="0"/>
              <a:t>Age </a:t>
            </a:r>
            <a:r>
              <a:rPr lang="en-US" dirty="0" smtClean="0"/>
              <a:t>required</a:t>
            </a:r>
          </a:p>
          <a:p>
            <a:pPr marL="1200150" lvl="2" indent="-285750">
              <a:buSzPct val="25000"/>
              <a:buFont typeface="Wingdings" panose="05000000000000000000" pitchFamily="2" charset="2"/>
              <a:buChar char="§"/>
            </a:pPr>
            <a:r>
              <a:rPr lang="en-US" dirty="0" smtClean="0"/>
              <a:t>Display </a:t>
            </a:r>
            <a:r>
              <a:rPr lang="en-US" dirty="0"/>
              <a:t>patient </a:t>
            </a:r>
            <a:r>
              <a:rPr lang="en-US" dirty="0" smtClean="0"/>
              <a:t>ID</a:t>
            </a:r>
          </a:p>
          <a:p>
            <a:pPr marL="1200150" lvl="2" indent="-285750">
              <a:buSzPct val="25000"/>
              <a:buFont typeface="Wingdings" panose="05000000000000000000" pitchFamily="2" charset="2"/>
              <a:buChar char="§"/>
            </a:pPr>
            <a:r>
              <a:rPr lang="en-US" dirty="0" smtClean="0"/>
              <a:t>Submit </a:t>
            </a:r>
            <a:r>
              <a:rPr lang="en-US" dirty="0"/>
              <a:t>has to reset fields and display patient </a:t>
            </a:r>
            <a:r>
              <a:rPr lang="en-US" dirty="0" smtClean="0"/>
              <a:t>ID</a:t>
            </a:r>
          </a:p>
          <a:p>
            <a:pPr marL="1200150" lvl="2" indent="-285750">
              <a:buSzPct val="25000"/>
              <a:buFont typeface="Wingdings" panose="05000000000000000000" pitchFamily="2" charset="2"/>
              <a:buChar char="§"/>
            </a:pPr>
            <a:r>
              <a:rPr lang="en-US" dirty="0" smtClean="0"/>
              <a:t>Height</a:t>
            </a:r>
            <a:r>
              <a:rPr lang="en-US" dirty="0"/>
              <a:t>, weight, and age not added to database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lvl="1">
              <a:buSzPct val="25000"/>
            </a:pPr>
            <a:endParaRPr lang="en-US" sz="3200" dirty="0" smtClean="0"/>
          </a:p>
          <a:p>
            <a:pPr lvl="1">
              <a:buSzPct val="25000"/>
            </a:pPr>
            <a:endParaRPr lang="en-US" sz="3200" dirty="0"/>
          </a:p>
          <a:p>
            <a:pPr lvl="1">
              <a:buSzPct val="25000"/>
            </a:pPr>
            <a:endParaRPr lang="en-US" sz="3200" dirty="0" smtClean="0"/>
          </a:p>
          <a:p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 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86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9112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229240" cy="571500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algn="ctr">
              <a:lnSpc>
                <a:spcPct val="100000"/>
              </a:lnSpc>
              <a:buSzPct val="25000"/>
            </a:pPr>
            <a:r>
              <a:rPr lang="en-US" sz="4000" dirty="0" smtClean="0">
                <a:solidFill>
                  <a:srgbClr val="000000"/>
                </a:solidFill>
                <a:latin typeface="Corbel"/>
              </a:rPr>
              <a:t>Thank you.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1135</TotalTime>
  <Words>259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PC</dc:creator>
  <cp:lastModifiedBy>Dada</cp:lastModifiedBy>
  <cp:revision>123</cp:revision>
  <dcterms:modified xsi:type="dcterms:W3CDTF">2013-10-29T13:51:04Z</dcterms:modified>
</cp:coreProperties>
</file>