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88" r:id="rId3"/>
    <p:sldId id="292" r:id="rId4"/>
    <p:sldId id="284" r:id="rId5"/>
    <p:sldId id="289" r:id="rId6"/>
    <p:sldId id="290" r:id="rId7"/>
    <p:sldId id="293" r:id="rId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CB19BD-826F-48F6-B95C-0691136DDF89}">
          <p14:sldIdLst>
            <p14:sldId id="256"/>
            <p14:sldId id="288"/>
            <p14:sldId id="292"/>
            <p14:sldId id="284"/>
            <p14:sldId id="289"/>
            <p14:sldId id="290"/>
            <p14:sldId id="2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15,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1143000"/>
            <a:ext cx="7772040" cy="2457000"/>
          </a:xfrm>
          <a:prstGeom prst="rect">
            <a:avLst/>
          </a:prstGeom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Current Project Update</a:t>
            </a:r>
            <a:r>
              <a:rPr lang="en-US" sz="4700" b="1" dirty="0">
                <a:solidFill>
                  <a:srgbClr val="F0AD00"/>
                </a:solidFill>
                <a:latin typeface="Corbel"/>
              </a:rPr>
              <a:t>
</a:t>
            </a: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 </a:t>
            </a:r>
            <a:r>
              <a:rPr lang="en-US" sz="4700" b="1" dirty="0" err="1">
                <a:solidFill>
                  <a:srgbClr val="F0AD00"/>
                </a:solidFill>
                <a:latin typeface="Corbel"/>
              </a:rPr>
              <a:t>EasyEMR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533520" y="3505320"/>
            <a:ext cx="8076960" cy="1499400"/>
          </a:xfrm>
          <a:prstGeom prst="rect">
            <a:avLst/>
          </a:prstGeom>
        </p:spPr>
        <p:txBody>
          <a:bodyPr lIns="118800" tIns="0" rIns="45720" bIns="0" anchor="b"/>
          <a:lstStyle/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Corbel"/>
              </a:rPr>
              <a:t>Jerell</a:t>
            </a:r>
            <a:r>
              <a:rPr lang="en-US" sz="2400" dirty="0" smtClean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Robinson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Evan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Michaux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Nicholas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Rushak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orbel"/>
              </a:rPr>
              <a:t>Priyesh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Pandya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1-Oct 13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Corbel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Fix the Admin page to restrict to only registered admins. (80 % 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2. Create previous patient search on Triage Page. (90 % 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3.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Create default admin for initial user creation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4.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Modify Triage UI for landscape view.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 (Done)</a:t>
            </a: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Corbel"/>
              </a:rPr>
              <a:t>5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Fix the search to only search for encountered.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1-Oct 13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6.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Add new required fields.</a:t>
            </a:r>
            <a:r>
              <a:rPr lang="en-US" sz="3200" dirty="0" smtClean="0">
                <a:solidFill>
                  <a:srgbClr val="000000"/>
                </a:solidFill>
              </a:rPr>
              <a:t> (Done)</a:t>
            </a: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7.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Revamp navigation bar design. 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8.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Additional required fields added to necessary pages.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(Done)</a:t>
            </a:r>
            <a:endParaRPr lang="en-US" sz="3200" strike="sngStrike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</a:pPr>
            <a:endParaRPr lang="en-US" sz="3200" strike="sngStrike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Next Iteration  Oct. 13</a:t>
            </a:r>
            <a:r>
              <a:rPr lang="en-US" sz="4500" b="1" baseline="30000" dirty="0" smtClean="0">
                <a:solidFill>
                  <a:srgbClr val="F0AD00"/>
                </a:solidFill>
                <a:latin typeface="Corbel"/>
              </a:rPr>
              <a:t>th</a:t>
            </a: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  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38200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1. Fix issue with triage page not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automatically filling in the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user fields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on search.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2. Modify the Admin page to restrict to only registered admins.</a:t>
            </a: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3. Fix issue with Pharmacy page links disabling scrolling.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4. Utilize unit tests and perform heavy testing. 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5.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Encounter ID remains at zero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when adding patients.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6. Resizing of fields based on screen resolution.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4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128"/>
            <a:ext cx="9144000" cy="6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Testing Plan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Testing plan will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begin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on November 3</a:t>
            </a:r>
            <a:r>
              <a:rPr lang="en-US" sz="3200" baseline="30000" dirty="0" smtClean="0">
                <a:solidFill>
                  <a:srgbClr val="000000"/>
                </a:solidFill>
                <a:latin typeface="Corbel"/>
              </a:rPr>
              <a:t>rd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, 2013 until November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14</a:t>
            </a:r>
            <a:r>
              <a:rPr lang="en-US" sz="3200" baseline="30000" dirty="0" smtClean="0">
                <a:solidFill>
                  <a:srgbClr val="000000"/>
                </a:solidFill>
                <a:latin typeface="Corbel"/>
              </a:rPr>
              <a:t>th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, 2013.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No new features will be added from testing duration.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Setup the App on the client’s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computers on November 3</a:t>
            </a:r>
            <a:r>
              <a:rPr lang="en-US" sz="3200" baseline="30000" dirty="0" smtClean="0">
                <a:solidFill>
                  <a:srgbClr val="000000"/>
                </a:solidFill>
                <a:latin typeface="Corbel"/>
              </a:rPr>
              <a:t>rd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, 2013.</a:t>
            </a: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Team will test the software from all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aspects including unit testing and ad-hoc network.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buSzPct val="25000"/>
            </a:pPr>
            <a:r>
              <a:rPr lang="en-US" sz="4000" dirty="0" smtClean="0">
                <a:solidFill>
                  <a:srgbClr val="000000"/>
                </a:solidFill>
                <a:latin typeface="Corbel"/>
              </a:rPr>
              <a:t>Thanks for Listening!!</a:t>
            </a:r>
            <a:endParaRPr lang="en-US" sz="40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1057</TotalTime>
  <Words>261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PC</dc:creator>
  <cp:lastModifiedBy>Dada</cp:lastModifiedBy>
  <cp:revision>97</cp:revision>
  <dcterms:modified xsi:type="dcterms:W3CDTF">2013-10-15T14:18:03Z</dcterms:modified>
</cp:coreProperties>
</file>