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801600" cy="9601200" type="A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10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1122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E28C-B6FF-40CE-B27B-2A286883EC4A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0FC4-D6E0-4883-8CA5-AC447A71F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58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E28C-B6FF-40CE-B27B-2A286883EC4A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0FC4-D6E0-4883-8CA5-AC447A71F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95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E28C-B6FF-40CE-B27B-2A286883EC4A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0FC4-D6E0-4883-8CA5-AC447A71F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3640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5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E28C-B6FF-40CE-B27B-2A286883EC4A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0FC4-D6E0-4883-8CA5-AC447A71F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41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E28C-B6FF-40CE-B27B-2A286883EC4A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0FC4-D6E0-4883-8CA5-AC447A71F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5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E28C-B6FF-40CE-B27B-2A286883EC4A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0FC4-D6E0-4883-8CA5-AC447A71F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16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E28C-B6FF-40CE-B27B-2A286883EC4A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0FC4-D6E0-4883-8CA5-AC447A71F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866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E28C-B6FF-40CE-B27B-2A286883EC4A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0FC4-D6E0-4883-8CA5-AC447A71F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26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E28C-B6FF-40CE-B27B-2A286883EC4A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0FC4-D6E0-4883-8CA5-AC447A71F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11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E28C-B6FF-40CE-B27B-2A286883EC4A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0FC4-D6E0-4883-8CA5-AC447A71F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31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E28C-B6FF-40CE-B27B-2A286883EC4A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0FC4-D6E0-4883-8CA5-AC447A71F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83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BE28C-B6FF-40CE-B27B-2A286883EC4A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80FC4-D6E0-4883-8CA5-AC447A71F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703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6" t="3787" r="7102" b="7273"/>
          <a:stretch/>
        </p:blipFill>
        <p:spPr>
          <a:xfrm>
            <a:off x="302260" y="661929"/>
            <a:ext cx="12257448" cy="7695318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7845137" y="61618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9071264" y="63464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5" name="Freihandform 4"/>
          <p:cNvSpPr/>
          <p:nvPr/>
        </p:nvSpPr>
        <p:spPr>
          <a:xfrm>
            <a:off x="7886700" y="6161809"/>
            <a:ext cx="259773" cy="415636"/>
          </a:xfrm>
          <a:custGeom>
            <a:avLst/>
            <a:gdLst>
              <a:gd name="connsiteX0" fmla="*/ 207818 w 259773"/>
              <a:gd name="connsiteY0" fmla="*/ 0 h 415636"/>
              <a:gd name="connsiteX1" fmla="*/ 0 w 259773"/>
              <a:gd name="connsiteY1" fmla="*/ 301336 h 415636"/>
              <a:gd name="connsiteX2" fmla="*/ 93518 w 259773"/>
              <a:gd name="connsiteY2" fmla="*/ 415636 h 415636"/>
              <a:gd name="connsiteX3" fmla="*/ 218209 w 259773"/>
              <a:gd name="connsiteY3" fmla="*/ 197427 h 415636"/>
              <a:gd name="connsiteX4" fmla="*/ 259773 w 259773"/>
              <a:gd name="connsiteY4" fmla="*/ 72736 h 415636"/>
              <a:gd name="connsiteX5" fmla="*/ 207818 w 259773"/>
              <a:gd name="connsiteY5" fmla="*/ 0 h 4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773" h="415636">
                <a:moveTo>
                  <a:pt x="207818" y="0"/>
                </a:moveTo>
                <a:lnTo>
                  <a:pt x="0" y="301336"/>
                </a:lnTo>
                <a:lnTo>
                  <a:pt x="93518" y="415636"/>
                </a:lnTo>
                <a:lnTo>
                  <a:pt x="218209" y="197427"/>
                </a:lnTo>
                <a:lnTo>
                  <a:pt x="259773" y="72736"/>
                </a:lnTo>
                <a:lnTo>
                  <a:pt x="20781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 5"/>
          <p:cNvSpPr/>
          <p:nvPr/>
        </p:nvSpPr>
        <p:spPr>
          <a:xfrm>
            <a:off x="9131300" y="6350000"/>
            <a:ext cx="266700" cy="419100"/>
          </a:xfrm>
          <a:custGeom>
            <a:avLst/>
            <a:gdLst>
              <a:gd name="connsiteX0" fmla="*/ 139700 w 266700"/>
              <a:gd name="connsiteY0" fmla="*/ 0 h 419100"/>
              <a:gd name="connsiteX1" fmla="*/ 139700 w 266700"/>
              <a:gd name="connsiteY1" fmla="*/ 0 h 419100"/>
              <a:gd name="connsiteX2" fmla="*/ 0 w 266700"/>
              <a:gd name="connsiteY2" fmla="*/ 203200 h 419100"/>
              <a:gd name="connsiteX3" fmla="*/ 12700 w 266700"/>
              <a:gd name="connsiteY3" fmla="*/ 393700 h 419100"/>
              <a:gd name="connsiteX4" fmla="*/ 12700 w 266700"/>
              <a:gd name="connsiteY4" fmla="*/ 393700 h 419100"/>
              <a:gd name="connsiteX5" fmla="*/ 139700 w 266700"/>
              <a:gd name="connsiteY5" fmla="*/ 419100 h 419100"/>
              <a:gd name="connsiteX6" fmla="*/ 152400 w 266700"/>
              <a:gd name="connsiteY6" fmla="*/ 304800 h 419100"/>
              <a:gd name="connsiteX7" fmla="*/ 215900 w 266700"/>
              <a:gd name="connsiteY7" fmla="*/ 152400 h 419100"/>
              <a:gd name="connsiteX8" fmla="*/ 266700 w 266700"/>
              <a:gd name="connsiteY8" fmla="*/ 38100 h 419100"/>
              <a:gd name="connsiteX9" fmla="*/ 139700 w 266700"/>
              <a:gd name="connsiteY9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6700" h="419100">
                <a:moveTo>
                  <a:pt x="139700" y="0"/>
                </a:moveTo>
                <a:lnTo>
                  <a:pt x="139700" y="0"/>
                </a:lnTo>
                <a:lnTo>
                  <a:pt x="0" y="203200"/>
                </a:lnTo>
                <a:lnTo>
                  <a:pt x="12700" y="393700"/>
                </a:lnTo>
                <a:lnTo>
                  <a:pt x="12700" y="393700"/>
                </a:lnTo>
                <a:lnTo>
                  <a:pt x="139700" y="419100"/>
                </a:lnTo>
                <a:lnTo>
                  <a:pt x="152400" y="304800"/>
                </a:lnTo>
                <a:lnTo>
                  <a:pt x="215900" y="152400"/>
                </a:lnTo>
                <a:lnTo>
                  <a:pt x="266700" y="38100"/>
                </a:lnTo>
                <a:lnTo>
                  <a:pt x="13970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" name="Freihandform 6"/>
          <p:cNvSpPr/>
          <p:nvPr/>
        </p:nvSpPr>
        <p:spPr>
          <a:xfrm>
            <a:off x="1536700" y="1219200"/>
            <a:ext cx="9004300" cy="7200900"/>
          </a:xfrm>
          <a:custGeom>
            <a:avLst/>
            <a:gdLst>
              <a:gd name="connsiteX0" fmla="*/ 8674100 w 9004300"/>
              <a:gd name="connsiteY0" fmla="*/ 6172200 h 7200900"/>
              <a:gd name="connsiteX1" fmla="*/ 9004300 w 9004300"/>
              <a:gd name="connsiteY1" fmla="*/ 5803900 h 7200900"/>
              <a:gd name="connsiteX2" fmla="*/ 8597900 w 9004300"/>
              <a:gd name="connsiteY2" fmla="*/ 5372100 h 7200900"/>
              <a:gd name="connsiteX3" fmla="*/ 8420100 w 9004300"/>
              <a:gd name="connsiteY3" fmla="*/ 4737100 h 7200900"/>
              <a:gd name="connsiteX4" fmla="*/ 8432800 w 9004300"/>
              <a:gd name="connsiteY4" fmla="*/ 4127500 h 7200900"/>
              <a:gd name="connsiteX5" fmla="*/ 8077200 w 9004300"/>
              <a:gd name="connsiteY5" fmla="*/ 3441700 h 7200900"/>
              <a:gd name="connsiteX6" fmla="*/ 7429500 w 9004300"/>
              <a:gd name="connsiteY6" fmla="*/ 3225800 h 7200900"/>
              <a:gd name="connsiteX7" fmla="*/ 6565900 w 9004300"/>
              <a:gd name="connsiteY7" fmla="*/ 3327400 h 7200900"/>
              <a:gd name="connsiteX8" fmla="*/ 6108700 w 9004300"/>
              <a:gd name="connsiteY8" fmla="*/ 3835400 h 7200900"/>
              <a:gd name="connsiteX9" fmla="*/ 6159500 w 9004300"/>
              <a:gd name="connsiteY9" fmla="*/ 4292600 h 7200900"/>
              <a:gd name="connsiteX10" fmla="*/ 6311900 w 9004300"/>
              <a:gd name="connsiteY10" fmla="*/ 4686300 h 7200900"/>
              <a:gd name="connsiteX11" fmla="*/ 6350000 w 9004300"/>
              <a:gd name="connsiteY11" fmla="*/ 4889500 h 7200900"/>
              <a:gd name="connsiteX12" fmla="*/ 6007100 w 9004300"/>
              <a:gd name="connsiteY12" fmla="*/ 5219700 h 7200900"/>
              <a:gd name="connsiteX13" fmla="*/ 5562600 w 9004300"/>
              <a:gd name="connsiteY13" fmla="*/ 4876800 h 7200900"/>
              <a:gd name="connsiteX14" fmla="*/ 4775200 w 9004300"/>
              <a:gd name="connsiteY14" fmla="*/ 4191000 h 7200900"/>
              <a:gd name="connsiteX15" fmla="*/ 4483100 w 9004300"/>
              <a:gd name="connsiteY15" fmla="*/ 3810000 h 7200900"/>
              <a:gd name="connsiteX16" fmla="*/ 4114800 w 9004300"/>
              <a:gd name="connsiteY16" fmla="*/ 3492500 h 7200900"/>
              <a:gd name="connsiteX17" fmla="*/ 3733800 w 9004300"/>
              <a:gd name="connsiteY17" fmla="*/ 3276600 h 7200900"/>
              <a:gd name="connsiteX18" fmla="*/ 3098800 w 9004300"/>
              <a:gd name="connsiteY18" fmla="*/ 2514600 h 7200900"/>
              <a:gd name="connsiteX19" fmla="*/ 2743200 w 9004300"/>
              <a:gd name="connsiteY19" fmla="*/ 2006600 h 7200900"/>
              <a:gd name="connsiteX20" fmla="*/ 2540000 w 9004300"/>
              <a:gd name="connsiteY20" fmla="*/ 1333500 h 7200900"/>
              <a:gd name="connsiteX21" fmla="*/ 2159000 w 9004300"/>
              <a:gd name="connsiteY21" fmla="*/ 673100 h 7200900"/>
              <a:gd name="connsiteX22" fmla="*/ 1600200 w 9004300"/>
              <a:gd name="connsiteY22" fmla="*/ 228600 h 7200900"/>
              <a:gd name="connsiteX23" fmla="*/ 1485900 w 9004300"/>
              <a:gd name="connsiteY23" fmla="*/ 127000 h 7200900"/>
              <a:gd name="connsiteX24" fmla="*/ 1257300 w 9004300"/>
              <a:gd name="connsiteY24" fmla="*/ 0 h 7200900"/>
              <a:gd name="connsiteX25" fmla="*/ 635000 w 9004300"/>
              <a:gd name="connsiteY25" fmla="*/ 279400 h 7200900"/>
              <a:gd name="connsiteX26" fmla="*/ 342900 w 9004300"/>
              <a:gd name="connsiteY26" fmla="*/ 749300 h 7200900"/>
              <a:gd name="connsiteX27" fmla="*/ 0 w 9004300"/>
              <a:gd name="connsiteY27" fmla="*/ 1168400 h 7200900"/>
              <a:gd name="connsiteX28" fmla="*/ 457200 w 9004300"/>
              <a:gd name="connsiteY28" fmla="*/ 1498600 h 7200900"/>
              <a:gd name="connsiteX29" fmla="*/ 990600 w 9004300"/>
              <a:gd name="connsiteY29" fmla="*/ 1841500 h 7200900"/>
              <a:gd name="connsiteX30" fmla="*/ 1282700 w 9004300"/>
              <a:gd name="connsiteY30" fmla="*/ 1981200 h 7200900"/>
              <a:gd name="connsiteX31" fmla="*/ 1231900 w 9004300"/>
              <a:gd name="connsiteY31" fmla="*/ 2628900 h 7200900"/>
              <a:gd name="connsiteX32" fmla="*/ 1295400 w 9004300"/>
              <a:gd name="connsiteY32" fmla="*/ 3314700 h 7200900"/>
              <a:gd name="connsiteX33" fmla="*/ 1397000 w 9004300"/>
              <a:gd name="connsiteY33" fmla="*/ 3784600 h 7200900"/>
              <a:gd name="connsiteX34" fmla="*/ 1485900 w 9004300"/>
              <a:gd name="connsiteY34" fmla="*/ 4508500 h 7200900"/>
              <a:gd name="connsiteX35" fmla="*/ 1498600 w 9004300"/>
              <a:gd name="connsiteY35" fmla="*/ 5041900 h 7200900"/>
              <a:gd name="connsiteX36" fmla="*/ 1435100 w 9004300"/>
              <a:gd name="connsiteY36" fmla="*/ 5448300 h 7200900"/>
              <a:gd name="connsiteX37" fmla="*/ 1295400 w 9004300"/>
              <a:gd name="connsiteY37" fmla="*/ 5702300 h 7200900"/>
              <a:gd name="connsiteX38" fmla="*/ 1079500 w 9004300"/>
              <a:gd name="connsiteY38" fmla="*/ 5943600 h 7200900"/>
              <a:gd name="connsiteX39" fmla="*/ 1524000 w 9004300"/>
              <a:gd name="connsiteY39" fmla="*/ 6375400 h 7200900"/>
              <a:gd name="connsiteX40" fmla="*/ 1816100 w 9004300"/>
              <a:gd name="connsiteY40" fmla="*/ 6070600 h 7200900"/>
              <a:gd name="connsiteX41" fmla="*/ 2197100 w 9004300"/>
              <a:gd name="connsiteY41" fmla="*/ 5435600 h 7200900"/>
              <a:gd name="connsiteX42" fmla="*/ 2298700 w 9004300"/>
              <a:gd name="connsiteY42" fmla="*/ 4991100 h 7200900"/>
              <a:gd name="connsiteX43" fmla="*/ 2286000 w 9004300"/>
              <a:gd name="connsiteY43" fmla="*/ 4864100 h 7200900"/>
              <a:gd name="connsiteX44" fmla="*/ 2336800 w 9004300"/>
              <a:gd name="connsiteY44" fmla="*/ 4330700 h 7200900"/>
              <a:gd name="connsiteX45" fmla="*/ 2171700 w 9004300"/>
              <a:gd name="connsiteY45" fmla="*/ 3848100 h 7200900"/>
              <a:gd name="connsiteX46" fmla="*/ 2108200 w 9004300"/>
              <a:gd name="connsiteY46" fmla="*/ 3441700 h 7200900"/>
              <a:gd name="connsiteX47" fmla="*/ 2120900 w 9004300"/>
              <a:gd name="connsiteY47" fmla="*/ 3136900 h 7200900"/>
              <a:gd name="connsiteX48" fmla="*/ 2413000 w 9004300"/>
              <a:gd name="connsiteY48" fmla="*/ 3086100 h 7200900"/>
              <a:gd name="connsiteX49" fmla="*/ 2895600 w 9004300"/>
              <a:gd name="connsiteY49" fmla="*/ 3568700 h 7200900"/>
              <a:gd name="connsiteX50" fmla="*/ 3479800 w 9004300"/>
              <a:gd name="connsiteY50" fmla="*/ 4152900 h 7200900"/>
              <a:gd name="connsiteX51" fmla="*/ 3848100 w 9004300"/>
              <a:gd name="connsiteY51" fmla="*/ 4318000 h 7200900"/>
              <a:gd name="connsiteX52" fmla="*/ 4140200 w 9004300"/>
              <a:gd name="connsiteY52" fmla="*/ 4584700 h 7200900"/>
              <a:gd name="connsiteX53" fmla="*/ 4584700 w 9004300"/>
              <a:gd name="connsiteY53" fmla="*/ 5054600 h 7200900"/>
              <a:gd name="connsiteX54" fmla="*/ 4978400 w 9004300"/>
              <a:gd name="connsiteY54" fmla="*/ 5295900 h 7200900"/>
              <a:gd name="connsiteX55" fmla="*/ 5080000 w 9004300"/>
              <a:gd name="connsiteY55" fmla="*/ 5689600 h 7200900"/>
              <a:gd name="connsiteX56" fmla="*/ 5346700 w 9004300"/>
              <a:gd name="connsiteY56" fmla="*/ 5930900 h 7200900"/>
              <a:gd name="connsiteX57" fmla="*/ 5461000 w 9004300"/>
              <a:gd name="connsiteY57" fmla="*/ 5981700 h 7200900"/>
              <a:gd name="connsiteX58" fmla="*/ 5740400 w 9004300"/>
              <a:gd name="connsiteY58" fmla="*/ 6096000 h 7200900"/>
              <a:gd name="connsiteX59" fmla="*/ 6159500 w 9004300"/>
              <a:gd name="connsiteY59" fmla="*/ 6248400 h 7200900"/>
              <a:gd name="connsiteX60" fmla="*/ 6692900 w 9004300"/>
              <a:gd name="connsiteY60" fmla="*/ 6591300 h 7200900"/>
              <a:gd name="connsiteX61" fmla="*/ 7073900 w 9004300"/>
              <a:gd name="connsiteY61" fmla="*/ 6858000 h 7200900"/>
              <a:gd name="connsiteX62" fmla="*/ 7251700 w 9004300"/>
              <a:gd name="connsiteY62" fmla="*/ 7162800 h 7200900"/>
              <a:gd name="connsiteX63" fmla="*/ 7416800 w 9004300"/>
              <a:gd name="connsiteY63" fmla="*/ 7175500 h 7200900"/>
              <a:gd name="connsiteX64" fmla="*/ 7658100 w 9004300"/>
              <a:gd name="connsiteY64" fmla="*/ 7200900 h 7200900"/>
              <a:gd name="connsiteX65" fmla="*/ 7848600 w 9004300"/>
              <a:gd name="connsiteY65" fmla="*/ 6946900 h 7200900"/>
              <a:gd name="connsiteX66" fmla="*/ 7874000 w 9004300"/>
              <a:gd name="connsiteY66" fmla="*/ 6362700 h 7200900"/>
              <a:gd name="connsiteX67" fmla="*/ 7810500 w 9004300"/>
              <a:gd name="connsiteY67" fmla="*/ 5943600 h 7200900"/>
              <a:gd name="connsiteX68" fmla="*/ 7810500 w 9004300"/>
              <a:gd name="connsiteY68" fmla="*/ 5473700 h 7200900"/>
              <a:gd name="connsiteX69" fmla="*/ 7937500 w 9004300"/>
              <a:gd name="connsiteY69" fmla="*/ 5308600 h 7200900"/>
              <a:gd name="connsiteX70" fmla="*/ 8267700 w 9004300"/>
              <a:gd name="connsiteY70" fmla="*/ 5740400 h 7200900"/>
              <a:gd name="connsiteX71" fmla="*/ 8521700 w 9004300"/>
              <a:gd name="connsiteY71" fmla="*/ 6019800 h 7200900"/>
              <a:gd name="connsiteX72" fmla="*/ 8674100 w 9004300"/>
              <a:gd name="connsiteY72" fmla="*/ 6172200 h 7200900"/>
              <a:gd name="connsiteX0" fmla="*/ 8674100 w 9004300"/>
              <a:gd name="connsiteY0" fmla="*/ 6172200 h 7200900"/>
              <a:gd name="connsiteX1" fmla="*/ 9004300 w 9004300"/>
              <a:gd name="connsiteY1" fmla="*/ 5803900 h 7200900"/>
              <a:gd name="connsiteX2" fmla="*/ 8597900 w 9004300"/>
              <a:gd name="connsiteY2" fmla="*/ 5372100 h 7200900"/>
              <a:gd name="connsiteX3" fmla="*/ 8420100 w 9004300"/>
              <a:gd name="connsiteY3" fmla="*/ 4737100 h 7200900"/>
              <a:gd name="connsiteX4" fmla="*/ 8432800 w 9004300"/>
              <a:gd name="connsiteY4" fmla="*/ 4127500 h 7200900"/>
              <a:gd name="connsiteX5" fmla="*/ 8077200 w 9004300"/>
              <a:gd name="connsiteY5" fmla="*/ 3441700 h 7200900"/>
              <a:gd name="connsiteX6" fmla="*/ 7429500 w 9004300"/>
              <a:gd name="connsiteY6" fmla="*/ 3225800 h 7200900"/>
              <a:gd name="connsiteX7" fmla="*/ 6629400 w 9004300"/>
              <a:gd name="connsiteY7" fmla="*/ 3238500 h 7200900"/>
              <a:gd name="connsiteX8" fmla="*/ 6108700 w 9004300"/>
              <a:gd name="connsiteY8" fmla="*/ 3835400 h 7200900"/>
              <a:gd name="connsiteX9" fmla="*/ 6159500 w 9004300"/>
              <a:gd name="connsiteY9" fmla="*/ 4292600 h 7200900"/>
              <a:gd name="connsiteX10" fmla="*/ 6311900 w 9004300"/>
              <a:gd name="connsiteY10" fmla="*/ 4686300 h 7200900"/>
              <a:gd name="connsiteX11" fmla="*/ 6350000 w 9004300"/>
              <a:gd name="connsiteY11" fmla="*/ 4889500 h 7200900"/>
              <a:gd name="connsiteX12" fmla="*/ 6007100 w 9004300"/>
              <a:gd name="connsiteY12" fmla="*/ 5219700 h 7200900"/>
              <a:gd name="connsiteX13" fmla="*/ 5562600 w 9004300"/>
              <a:gd name="connsiteY13" fmla="*/ 4876800 h 7200900"/>
              <a:gd name="connsiteX14" fmla="*/ 4775200 w 9004300"/>
              <a:gd name="connsiteY14" fmla="*/ 4191000 h 7200900"/>
              <a:gd name="connsiteX15" fmla="*/ 4483100 w 9004300"/>
              <a:gd name="connsiteY15" fmla="*/ 3810000 h 7200900"/>
              <a:gd name="connsiteX16" fmla="*/ 4114800 w 9004300"/>
              <a:gd name="connsiteY16" fmla="*/ 3492500 h 7200900"/>
              <a:gd name="connsiteX17" fmla="*/ 3733800 w 9004300"/>
              <a:gd name="connsiteY17" fmla="*/ 3276600 h 7200900"/>
              <a:gd name="connsiteX18" fmla="*/ 3098800 w 9004300"/>
              <a:gd name="connsiteY18" fmla="*/ 2514600 h 7200900"/>
              <a:gd name="connsiteX19" fmla="*/ 2743200 w 9004300"/>
              <a:gd name="connsiteY19" fmla="*/ 2006600 h 7200900"/>
              <a:gd name="connsiteX20" fmla="*/ 2540000 w 9004300"/>
              <a:gd name="connsiteY20" fmla="*/ 1333500 h 7200900"/>
              <a:gd name="connsiteX21" fmla="*/ 2159000 w 9004300"/>
              <a:gd name="connsiteY21" fmla="*/ 673100 h 7200900"/>
              <a:gd name="connsiteX22" fmla="*/ 1600200 w 9004300"/>
              <a:gd name="connsiteY22" fmla="*/ 228600 h 7200900"/>
              <a:gd name="connsiteX23" fmla="*/ 1485900 w 9004300"/>
              <a:gd name="connsiteY23" fmla="*/ 127000 h 7200900"/>
              <a:gd name="connsiteX24" fmla="*/ 1257300 w 9004300"/>
              <a:gd name="connsiteY24" fmla="*/ 0 h 7200900"/>
              <a:gd name="connsiteX25" fmla="*/ 635000 w 9004300"/>
              <a:gd name="connsiteY25" fmla="*/ 279400 h 7200900"/>
              <a:gd name="connsiteX26" fmla="*/ 342900 w 9004300"/>
              <a:gd name="connsiteY26" fmla="*/ 749300 h 7200900"/>
              <a:gd name="connsiteX27" fmla="*/ 0 w 9004300"/>
              <a:gd name="connsiteY27" fmla="*/ 1168400 h 7200900"/>
              <a:gd name="connsiteX28" fmla="*/ 457200 w 9004300"/>
              <a:gd name="connsiteY28" fmla="*/ 1498600 h 7200900"/>
              <a:gd name="connsiteX29" fmla="*/ 990600 w 9004300"/>
              <a:gd name="connsiteY29" fmla="*/ 1841500 h 7200900"/>
              <a:gd name="connsiteX30" fmla="*/ 1282700 w 9004300"/>
              <a:gd name="connsiteY30" fmla="*/ 1981200 h 7200900"/>
              <a:gd name="connsiteX31" fmla="*/ 1231900 w 9004300"/>
              <a:gd name="connsiteY31" fmla="*/ 2628900 h 7200900"/>
              <a:gd name="connsiteX32" fmla="*/ 1295400 w 9004300"/>
              <a:gd name="connsiteY32" fmla="*/ 3314700 h 7200900"/>
              <a:gd name="connsiteX33" fmla="*/ 1397000 w 9004300"/>
              <a:gd name="connsiteY33" fmla="*/ 3784600 h 7200900"/>
              <a:gd name="connsiteX34" fmla="*/ 1485900 w 9004300"/>
              <a:gd name="connsiteY34" fmla="*/ 4508500 h 7200900"/>
              <a:gd name="connsiteX35" fmla="*/ 1498600 w 9004300"/>
              <a:gd name="connsiteY35" fmla="*/ 5041900 h 7200900"/>
              <a:gd name="connsiteX36" fmla="*/ 1435100 w 9004300"/>
              <a:gd name="connsiteY36" fmla="*/ 5448300 h 7200900"/>
              <a:gd name="connsiteX37" fmla="*/ 1295400 w 9004300"/>
              <a:gd name="connsiteY37" fmla="*/ 5702300 h 7200900"/>
              <a:gd name="connsiteX38" fmla="*/ 1079500 w 9004300"/>
              <a:gd name="connsiteY38" fmla="*/ 5943600 h 7200900"/>
              <a:gd name="connsiteX39" fmla="*/ 1524000 w 9004300"/>
              <a:gd name="connsiteY39" fmla="*/ 6375400 h 7200900"/>
              <a:gd name="connsiteX40" fmla="*/ 1816100 w 9004300"/>
              <a:gd name="connsiteY40" fmla="*/ 6070600 h 7200900"/>
              <a:gd name="connsiteX41" fmla="*/ 2197100 w 9004300"/>
              <a:gd name="connsiteY41" fmla="*/ 5435600 h 7200900"/>
              <a:gd name="connsiteX42" fmla="*/ 2298700 w 9004300"/>
              <a:gd name="connsiteY42" fmla="*/ 4991100 h 7200900"/>
              <a:gd name="connsiteX43" fmla="*/ 2286000 w 9004300"/>
              <a:gd name="connsiteY43" fmla="*/ 4864100 h 7200900"/>
              <a:gd name="connsiteX44" fmla="*/ 2336800 w 9004300"/>
              <a:gd name="connsiteY44" fmla="*/ 4330700 h 7200900"/>
              <a:gd name="connsiteX45" fmla="*/ 2171700 w 9004300"/>
              <a:gd name="connsiteY45" fmla="*/ 3848100 h 7200900"/>
              <a:gd name="connsiteX46" fmla="*/ 2108200 w 9004300"/>
              <a:gd name="connsiteY46" fmla="*/ 3441700 h 7200900"/>
              <a:gd name="connsiteX47" fmla="*/ 2120900 w 9004300"/>
              <a:gd name="connsiteY47" fmla="*/ 3136900 h 7200900"/>
              <a:gd name="connsiteX48" fmla="*/ 2413000 w 9004300"/>
              <a:gd name="connsiteY48" fmla="*/ 3086100 h 7200900"/>
              <a:gd name="connsiteX49" fmla="*/ 2895600 w 9004300"/>
              <a:gd name="connsiteY49" fmla="*/ 3568700 h 7200900"/>
              <a:gd name="connsiteX50" fmla="*/ 3479800 w 9004300"/>
              <a:gd name="connsiteY50" fmla="*/ 4152900 h 7200900"/>
              <a:gd name="connsiteX51" fmla="*/ 3848100 w 9004300"/>
              <a:gd name="connsiteY51" fmla="*/ 4318000 h 7200900"/>
              <a:gd name="connsiteX52" fmla="*/ 4140200 w 9004300"/>
              <a:gd name="connsiteY52" fmla="*/ 4584700 h 7200900"/>
              <a:gd name="connsiteX53" fmla="*/ 4584700 w 9004300"/>
              <a:gd name="connsiteY53" fmla="*/ 5054600 h 7200900"/>
              <a:gd name="connsiteX54" fmla="*/ 4978400 w 9004300"/>
              <a:gd name="connsiteY54" fmla="*/ 5295900 h 7200900"/>
              <a:gd name="connsiteX55" fmla="*/ 5080000 w 9004300"/>
              <a:gd name="connsiteY55" fmla="*/ 5689600 h 7200900"/>
              <a:gd name="connsiteX56" fmla="*/ 5346700 w 9004300"/>
              <a:gd name="connsiteY56" fmla="*/ 5930900 h 7200900"/>
              <a:gd name="connsiteX57" fmla="*/ 5461000 w 9004300"/>
              <a:gd name="connsiteY57" fmla="*/ 5981700 h 7200900"/>
              <a:gd name="connsiteX58" fmla="*/ 5740400 w 9004300"/>
              <a:gd name="connsiteY58" fmla="*/ 6096000 h 7200900"/>
              <a:gd name="connsiteX59" fmla="*/ 6159500 w 9004300"/>
              <a:gd name="connsiteY59" fmla="*/ 6248400 h 7200900"/>
              <a:gd name="connsiteX60" fmla="*/ 6692900 w 9004300"/>
              <a:gd name="connsiteY60" fmla="*/ 6591300 h 7200900"/>
              <a:gd name="connsiteX61" fmla="*/ 7073900 w 9004300"/>
              <a:gd name="connsiteY61" fmla="*/ 6858000 h 7200900"/>
              <a:gd name="connsiteX62" fmla="*/ 7251700 w 9004300"/>
              <a:gd name="connsiteY62" fmla="*/ 7162800 h 7200900"/>
              <a:gd name="connsiteX63" fmla="*/ 7416800 w 9004300"/>
              <a:gd name="connsiteY63" fmla="*/ 7175500 h 7200900"/>
              <a:gd name="connsiteX64" fmla="*/ 7658100 w 9004300"/>
              <a:gd name="connsiteY64" fmla="*/ 7200900 h 7200900"/>
              <a:gd name="connsiteX65" fmla="*/ 7848600 w 9004300"/>
              <a:gd name="connsiteY65" fmla="*/ 6946900 h 7200900"/>
              <a:gd name="connsiteX66" fmla="*/ 7874000 w 9004300"/>
              <a:gd name="connsiteY66" fmla="*/ 6362700 h 7200900"/>
              <a:gd name="connsiteX67" fmla="*/ 7810500 w 9004300"/>
              <a:gd name="connsiteY67" fmla="*/ 5943600 h 7200900"/>
              <a:gd name="connsiteX68" fmla="*/ 7810500 w 9004300"/>
              <a:gd name="connsiteY68" fmla="*/ 5473700 h 7200900"/>
              <a:gd name="connsiteX69" fmla="*/ 7937500 w 9004300"/>
              <a:gd name="connsiteY69" fmla="*/ 5308600 h 7200900"/>
              <a:gd name="connsiteX70" fmla="*/ 8267700 w 9004300"/>
              <a:gd name="connsiteY70" fmla="*/ 5740400 h 7200900"/>
              <a:gd name="connsiteX71" fmla="*/ 8521700 w 9004300"/>
              <a:gd name="connsiteY71" fmla="*/ 6019800 h 7200900"/>
              <a:gd name="connsiteX72" fmla="*/ 8674100 w 9004300"/>
              <a:gd name="connsiteY72" fmla="*/ 6172200 h 7200900"/>
              <a:gd name="connsiteX0" fmla="*/ 8674100 w 9004300"/>
              <a:gd name="connsiteY0" fmla="*/ 6172200 h 7200900"/>
              <a:gd name="connsiteX1" fmla="*/ 9004300 w 9004300"/>
              <a:gd name="connsiteY1" fmla="*/ 5803900 h 7200900"/>
              <a:gd name="connsiteX2" fmla="*/ 8597900 w 9004300"/>
              <a:gd name="connsiteY2" fmla="*/ 5372100 h 7200900"/>
              <a:gd name="connsiteX3" fmla="*/ 8420100 w 9004300"/>
              <a:gd name="connsiteY3" fmla="*/ 4737100 h 7200900"/>
              <a:gd name="connsiteX4" fmla="*/ 8432800 w 9004300"/>
              <a:gd name="connsiteY4" fmla="*/ 4127500 h 7200900"/>
              <a:gd name="connsiteX5" fmla="*/ 8077200 w 9004300"/>
              <a:gd name="connsiteY5" fmla="*/ 3441700 h 7200900"/>
              <a:gd name="connsiteX6" fmla="*/ 7429500 w 9004300"/>
              <a:gd name="connsiteY6" fmla="*/ 3225800 h 7200900"/>
              <a:gd name="connsiteX7" fmla="*/ 6629400 w 9004300"/>
              <a:gd name="connsiteY7" fmla="*/ 3238500 h 7200900"/>
              <a:gd name="connsiteX8" fmla="*/ 6299200 w 9004300"/>
              <a:gd name="connsiteY8" fmla="*/ 3505200 h 7200900"/>
              <a:gd name="connsiteX9" fmla="*/ 6108700 w 9004300"/>
              <a:gd name="connsiteY9" fmla="*/ 3835400 h 7200900"/>
              <a:gd name="connsiteX10" fmla="*/ 6159500 w 9004300"/>
              <a:gd name="connsiteY10" fmla="*/ 4292600 h 7200900"/>
              <a:gd name="connsiteX11" fmla="*/ 6311900 w 9004300"/>
              <a:gd name="connsiteY11" fmla="*/ 4686300 h 7200900"/>
              <a:gd name="connsiteX12" fmla="*/ 6350000 w 9004300"/>
              <a:gd name="connsiteY12" fmla="*/ 4889500 h 7200900"/>
              <a:gd name="connsiteX13" fmla="*/ 6007100 w 9004300"/>
              <a:gd name="connsiteY13" fmla="*/ 5219700 h 7200900"/>
              <a:gd name="connsiteX14" fmla="*/ 5562600 w 9004300"/>
              <a:gd name="connsiteY14" fmla="*/ 4876800 h 7200900"/>
              <a:gd name="connsiteX15" fmla="*/ 4775200 w 9004300"/>
              <a:gd name="connsiteY15" fmla="*/ 4191000 h 7200900"/>
              <a:gd name="connsiteX16" fmla="*/ 4483100 w 9004300"/>
              <a:gd name="connsiteY16" fmla="*/ 3810000 h 7200900"/>
              <a:gd name="connsiteX17" fmla="*/ 4114800 w 9004300"/>
              <a:gd name="connsiteY17" fmla="*/ 3492500 h 7200900"/>
              <a:gd name="connsiteX18" fmla="*/ 3733800 w 9004300"/>
              <a:gd name="connsiteY18" fmla="*/ 3276600 h 7200900"/>
              <a:gd name="connsiteX19" fmla="*/ 3098800 w 9004300"/>
              <a:gd name="connsiteY19" fmla="*/ 2514600 h 7200900"/>
              <a:gd name="connsiteX20" fmla="*/ 2743200 w 9004300"/>
              <a:gd name="connsiteY20" fmla="*/ 2006600 h 7200900"/>
              <a:gd name="connsiteX21" fmla="*/ 2540000 w 9004300"/>
              <a:gd name="connsiteY21" fmla="*/ 1333500 h 7200900"/>
              <a:gd name="connsiteX22" fmla="*/ 2159000 w 9004300"/>
              <a:gd name="connsiteY22" fmla="*/ 673100 h 7200900"/>
              <a:gd name="connsiteX23" fmla="*/ 1600200 w 9004300"/>
              <a:gd name="connsiteY23" fmla="*/ 228600 h 7200900"/>
              <a:gd name="connsiteX24" fmla="*/ 1485900 w 9004300"/>
              <a:gd name="connsiteY24" fmla="*/ 127000 h 7200900"/>
              <a:gd name="connsiteX25" fmla="*/ 1257300 w 9004300"/>
              <a:gd name="connsiteY25" fmla="*/ 0 h 7200900"/>
              <a:gd name="connsiteX26" fmla="*/ 635000 w 9004300"/>
              <a:gd name="connsiteY26" fmla="*/ 279400 h 7200900"/>
              <a:gd name="connsiteX27" fmla="*/ 342900 w 9004300"/>
              <a:gd name="connsiteY27" fmla="*/ 749300 h 7200900"/>
              <a:gd name="connsiteX28" fmla="*/ 0 w 9004300"/>
              <a:gd name="connsiteY28" fmla="*/ 1168400 h 7200900"/>
              <a:gd name="connsiteX29" fmla="*/ 457200 w 9004300"/>
              <a:gd name="connsiteY29" fmla="*/ 1498600 h 7200900"/>
              <a:gd name="connsiteX30" fmla="*/ 990600 w 9004300"/>
              <a:gd name="connsiteY30" fmla="*/ 1841500 h 7200900"/>
              <a:gd name="connsiteX31" fmla="*/ 1282700 w 9004300"/>
              <a:gd name="connsiteY31" fmla="*/ 1981200 h 7200900"/>
              <a:gd name="connsiteX32" fmla="*/ 1231900 w 9004300"/>
              <a:gd name="connsiteY32" fmla="*/ 2628900 h 7200900"/>
              <a:gd name="connsiteX33" fmla="*/ 1295400 w 9004300"/>
              <a:gd name="connsiteY33" fmla="*/ 3314700 h 7200900"/>
              <a:gd name="connsiteX34" fmla="*/ 1397000 w 9004300"/>
              <a:gd name="connsiteY34" fmla="*/ 3784600 h 7200900"/>
              <a:gd name="connsiteX35" fmla="*/ 1485900 w 9004300"/>
              <a:gd name="connsiteY35" fmla="*/ 4508500 h 7200900"/>
              <a:gd name="connsiteX36" fmla="*/ 1498600 w 9004300"/>
              <a:gd name="connsiteY36" fmla="*/ 5041900 h 7200900"/>
              <a:gd name="connsiteX37" fmla="*/ 1435100 w 9004300"/>
              <a:gd name="connsiteY37" fmla="*/ 5448300 h 7200900"/>
              <a:gd name="connsiteX38" fmla="*/ 1295400 w 9004300"/>
              <a:gd name="connsiteY38" fmla="*/ 5702300 h 7200900"/>
              <a:gd name="connsiteX39" fmla="*/ 1079500 w 9004300"/>
              <a:gd name="connsiteY39" fmla="*/ 5943600 h 7200900"/>
              <a:gd name="connsiteX40" fmla="*/ 1524000 w 9004300"/>
              <a:gd name="connsiteY40" fmla="*/ 6375400 h 7200900"/>
              <a:gd name="connsiteX41" fmla="*/ 1816100 w 9004300"/>
              <a:gd name="connsiteY41" fmla="*/ 6070600 h 7200900"/>
              <a:gd name="connsiteX42" fmla="*/ 2197100 w 9004300"/>
              <a:gd name="connsiteY42" fmla="*/ 5435600 h 7200900"/>
              <a:gd name="connsiteX43" fmla="*/ 2298700 w 9004300"/>
              <a:gd name="connsiteY43" fmla="*/ 4991100 h 7200900"/>
              <a:gd name="connsiteX44" fmla="*/ 2286000 w 9004300"/>
              <a:gd name="connsiteY44" fmla="*/ 4864100 h 7200900"/>
              <a:gd name="connsiteX45" fmla="*/ 2336800 w 9004300"/>
              <a:gd name="connsiteY45" fmla="*/ 4330700 h 7200900"/>
              <a:gd name="connsiteX46" fmla="*/ 2171700 w 9004300"/>
              <a:gd name="connsiteY46" fmla="*/ 3848100 h 7200900"/>
              <a:gd name="connsiteX47" fmla="*/ 2108200 w 9004300"/>
              <a:gd name="connsiteY47" fmla="*/ 3441700 h 7200900"/>
              <a:gd name="connsiteX48" fmla="*/ 2120900 w 9004300"/>
              <a:gd name="connsiteY48" fmla="*/ 3136900 h 7200900"/>
              <a:gd name="connsiteX49" fmla="*/ 2413000 w 9004300"/>
              <a:gd name="connsiteY49" fmla="*/ 3086100 h 7200900"/>
              <a:gd name="connsiteX50" fmla="*/ 2895600 w 9004300"/>
              <a:gd name="connsiteY50" fmla="*/ 3568700 h 7200900"/>
              <a:gd name="connsiteX51" fmla="*/ 3479800 w 9004300"/>
              <a:gd name="connsiteY51" fmla="*/ 4152900 h 7200900"/>
              <a:gd name="connsiteX52" fmla="*/ 3848100 w 9004300"/>
              <a:gd name="connsiteY52" fmla="*/ 4318000 h 7200900"/>
              <a:gd name="connsiteX53" fmla="*/ 4140200 w 9004300"/>
              <a:gd name="connsiteY53" fmla="*/ 4584700 h 7200900"/>
              <a:gd name="connsiteX54" fmla="*/ 4584700 w 9004300"/>
              <a:gd name="connsiteY54" fmla="*/ 5054600 h 7200900"/>
              <a:gd name="connsiteX55" fmla="*/ 4978400 w 9004300"/>
              <a:gd name="connsiteY55" fmla="*/ 5295900 h 7200900"/>
              <a:gd name="connsiteX56" fmla="*/ 5080000 w 9004300"/>
              <a:gd name="connsiteY56" fmla="*/ 5689600 h 7200900"/>
              <a:gd name="connsiteX57" fmla="*/ 5346700 w 9004300"/>
              <a:gd name="connsiteY57" fmla="*/ 5930900 h 7200900"/>
              <a:gd name="connsiteX58" fmla="*/ 5461000 w 9004300"/>
              <a:gd name="connsiteY58" fmla="*/ 5981700 h 7200900"/>
              <a:gd name="connsiteX59" fmla="*/ 5740400 w 9004300"/>
              <a:gd name="connsiteY59" fmla="*/ 6096000 h 7200900"/>
              <a:gd name="connsiteX60" fmla="*/ 6159500 w 9004300"/>
              <a:gd name="connsiteY60" fmla="*/ 6248400 h 7200900"/>
              <a:gd name="connsiteX61" fmla="*/ 6692900 w 9004300"/>
              <a:gd name="connsiteY61" fmla="*/ 6591300 h 7200900"/>
              <a:gd name="connsiteX62" fmla="*/ 7073900 w 9004300"/>
              <a:gd name="connsiteY62" fmla="*/ 6858000 h 7200900"/>
              <a:gd name="connsiteX63" fmla="*/ 7251700 w 9004300"/>
              <a:gd name="connsiteY63" fmla="*/ 7162800 h 7200900"/>
              <a:gd name="connsiteX64" fmla="*/ 7416800 w 9004300"/>
              <a:gd name="connsiteY64" fmla="*/ 7175500 h 7200900"/>
              <a:gd name="connsiteX65" fmla="*/ 7658100 w 9004300"/>
              <a:gd name="connsiteY65" fmla="*/ 7200900 h 7200900"/>
              <a:gd name="connsiteX66" fmla="*/ 7848600 w 9004300"/>
              <a:gd name="connsiteY66" fmla="*/ 6946900 h 7200900"/>
              <a:gd name="connsiteX67" fmla="*/ 7874000 w 9004300"/>
              <a:gd name="connsiteY67" fmla="*/ 6362700 h 7200900"/>
              <a:gd name="connsiteX68" fmla="*/ 7810500 w 9004300"/>
              <a:gd name="connsiteY68" fmla="*/ 5943600 h 7200900"/>
              <a:gd name="connsiteX69" fmla="*/ 7810500 w 9004300"/>
              <a:gd name="connsiteY69" fmla="*/ 5473700 h 7200900"/>
              <a:gd name="connsiteX70" fmla="*/ 7937500 w 9004300"/>
              <a:gd name="connsiteY70" fmla="*/ 5308600 h 7200900"/>
              <a:gd name="connsiteX71" fmla="*/ 8267700 w 9004300"/>
              <a:gd name="connsiteY71" fmla="*/ 5740400 h 7200900"/>
              <a:gd name="connsiteX72" fmla="*/ 8521700 w 9004300"/>
              <a:gd name="connsiteY72" fmla="*/ 6019800 h 7200900"/>
              <a:gd name="connsiteX73" fmla="*/ 8674100 w 9004300"/>
              <a:gd name="connsiteY73" fmla="*/ 6172200 h 7200900"/>
              <a:gd name="connsiteX0" fmla="*/ 8674100 w 9004300"/>
              <a:gd name="connsiteY0" fmla="*/ 6172200 h 7200900"/>
              <a:gd name="connsiteX1" fmla="*/ 9004300 w 9004300"/>
              <a:gd name="connsiteY1" fmla="*/ 5803900 h 7200900"/>
              <a:gd name="connsiteX2" fmla="*/ 8597900 w 9004300"/>
              <a:gd name="connsiteY2" fmla="*/ 5372100 h 7200900"/>
              <a:gd name="connsiteX3" fmla="*/ 8420100 w 9004300"/>
              <a:gd name="connsiteY3" fmla="*/ 4737100 h 7200900"/>
              <a:gd name="connsiteX4" fmla="*/ 8432800 w 9004300"/>
              <a:gd name="connsiteY4" fmla="*/ 4127500 h 7200900"/>
              <a:gd name="connsiteX5" fmla="*/ 8077200 w 9004300"/>
              <a:gd name="connsiteY5" fmla="*/ 3441700 h 7200900"/>
              <a:gd name="connsiteX6" fmla="*/ 7429500 w 9004300"/>
              <a:gd name="connsiteY6" fmla="*/ 3225800 h 7200900"/>
              <a:gd name="connsiteX7" fmla="*/ 6629400 w 9004300"/>
              <a:gd name="connsiteY7" fmla="*/ 3238500 h 7200900"/>
              <a:gd name="connsiteX8" fmla="*/ 6299200 w 9004300"/>
              <a:gd name="connsiteY8" fmla="*/ 3505200 h 7200900"/>
              <a:gd name="connsiteX9" fmla="*/ 6108700 w 9004300"/>
              <a:gd name="connsiteY9" fmla="*/ 3835400 h 7200900"/>
              <a:gd name="connsiteX10" fmla="*/ 6159500 w 9004300"/>
              <a:gd name="connsiteY10" fmla="*/ 4292600 h 7200900"/>
              <a:gd name="connsiteX11" fmla="*/ 6311900 w 9004300"/>
              <a:gd name="connsiteY11" fmla="*/ 4686300 h 7200900"/>
              <a:gd name="connsiteX12" fmla="*/ 6350000 w 9004300"/>
              <a:gd name="connsiteY12" fmla="*/ 4889500 h 7200900"/>
              <a:gd name="connsiteX13" fmla="*/ 6007100 w 9004300"/>
              <a:gd name="connsiteY13" fmla="*/ 5219700 h 7200900"/>
              <a:gd name="connsiteX14" fmla="*/ 5562600 w 9004300"/>
              <a:gd name="connsiteY14" fmla="*/ 4876800 h 7200900"/>
              <a:gd name="connsiteX15" fmla="*/ 4775200 w 9004300"/>
              <a:gd name="connsiteY15" fmla="*/ 4191000 h 7200900"/>
              <a:gd name="connsiteX16" fmla="*/ 4483100 w 9004300"/>
              <a:gd name="connsiteY16" fmla="*/ 3810000 h 7200900"/>
              <a:gd name="connsiteX17" fmla="*/ 4114800 w 9004300"/>
              <a:gd name="connsiteY17" fmla="*/ 3492500 h 7200900"/>
              <a:gd name="connsiteX18" fmla="*/ 3733800 w 9004300"/>
              <a:gd name="connsiteY18" fmla="*/ 3276600 h 7200900"/>
              <a:gd name="connsiteX19" fmla="*/ 3098800 w 9004300"/>
              <a:gd name="connsiteY19" fmla="*/ 2514600 h 7200900"/>
              <a:gd name="connsiteX20" fmla="*/ 2743200 w 9004300"/>
              <a:gd name="connsiteY20" fmla="*/ 2006600 h 7200900"/>
              <a:gd name="connsiteX21" fmla="*/ 2540000 w 9004300"/>
              <a:gd name="connsiteY21" fmla="*/ 1333500 h 7200900"/>
              <a:gd name="connsiteX22" fmla="*/ 2159000 w 9004300"/>
              <a:gd name="connsiteY22" fmla="*/ 673100 h 7200900"/>
              <a:gd name="connsiteX23" fmla="*/ 1600200 w 9004300"/>
              <a:gd name="connsiteY23" fmla="*/ 228600 h 7200900"/>
              <a:gd name="connsiteX24" fmla="*/ 1485900 w 9004300"/>
              <a:gd name="connsiteY24" fmla="*/ 127000 h 7200900"/>
              <a:gd name="connsiteX25" fmla="*/ 1257300 w 9004300"/>
              <a:gd name="connsiteY25" fmla="*/ 0 h 7200900"/>
              <a:gd name="connsiteX26" fmla="*/ 635000 w 9004300"/>
              <a:gd name="connsiteY26" fmla="*/ 279400 h 7200900"/>
              <a:gd name="connsiteX27" fmla="*/ 342900 w 9004300"/>
              <a:gd name="connsiteY27" fmla="*/ 749300 h 7200900"/>
              <a:gd name="connsiteX28" fmla="*/ 0 w 9004300"/>
              <a:gd name="connsiteY28" fmla="*/ 1168400 h 7200900"/>
              <a:gd name="connsiteX29" fmla="*/ 457200 w 9004300"/>
              <a:gd name="connsiteY29" fmla="*/ 1498600 h 7200900"/>
              <a:gd name="connsiteX30" fmla="*/ 990600 w 9004300"/>
              <a:gd name="connsiteY30" fmla="*/ 1841500 h 7200900"/>
              <a:gd name="connsiteX31" fmla="*/ 1282700 w 9004300"/>
              <a:gd name="connsiteY31" fmla="*/ 1981200 h 7200900"/>
              <a:gd name="connsiteX32" fmla="*/ 1231900 w 9004300"/>
              <a:gd name="connsiteY32" fmla="*/ 2628900 h 7200900"/>
              <a:gd name="connsiteX33" fmla="*/ 1295400 w 9004300"/>
              <a:gd name="connsiteY33" fmla="*/ 3314700 h 7200900"/>
              <a:gd name="connsiteX34" fmla="*/ 1397000 w 9004300"/>
              <a:gd name="connsiteY34" fmla="*/ 3784600 h 7200900"/>
              <a:gd name="connsiteX35" fmla="*/ 1485900 w 9004300"/>
              <a:gd name="connsiteY35" fmla="*/ 4508500 h 7200900"/>
              <a:gd name="connsiteX36" fmla="*/ 1498600 w 9004300"/>
              <a:gd name="connsiteY36" fmla="*/ 5041900 h 7200900"/>
              <a:gd name="connsiteX37" fmla="*/ 1435100 w 9004300"/>
              <a:gd name="connsiteY37" fmla="*/ 5448300 h 7200900"/>
              <a:gd name="connsiteX38" fmla="*/ 1295400 w 9004300"/>
              <a:gd name="connsiteY38" fmla="*/ 5702300 h 7200900"/>
              <a:gd name="connsiteX39" fmla="*/ 1079500 w 9004300"/>
              <a:gd name="connsiteY39" fmla="*/ 5943600 h 7200900"/>
              <a:gd name="connsiteX40" fmla="*/ 1524000 w 9004300"/>
              <a:gd name="connsiteY40" fmla="*/ 6375400 h 7200900"/>
              <a:gd name="connsiteX41" fmla="*/ 1816100 w 9004300"/>
              <a:gd name="connsiteY41" fmla="*/ 6070600 h 7200900"/>
              <a:gd name="connsiteX42" fmla="*/ 2197100 w 9004300"/>
              <a:gd name="connsiteY42" fmla="*/ 5435600 h 7200900"/>
              <a:gd name="connsiteX43" fmla="*/ 2298700 w 9004300"/>
              <a:gd name="connsiteY43" fmla="*/ 4991100 h 7200900"/>
              <a:gd name="connsiteX44" fmla="*/ 2387600 w 9004300"/>
              <a:gd name="connsiteY44" fmla="*/ 4813300 h 7200900"/>
              <a:gd name="connsiteX45" fmla="*/ 2336800 w 9004300"/>
              <a:gd name="connsiteY45" fmla="*/ 4330700 h 7200900"/>
              <a:gd name="connsiteX46" fmla="*/ 2171700 w 9004300"/>
              <a:gd name="connsiteY46" fmla="*/ 3848100 h 7200900"/>
              <a:gd name="connsiteX47" fmla="*/ 2108200 w 9004300"/>
              <a:gd name="connsiteY47" fmla="*/ 3441700 h 7200900"/>
              <a:gd name="connsiteX48" fmla="*/ 2120900 w 9004300"/>
              <a:gd name="connsiteY48" fmla="*/ 3136900 h 7200900"/>
              <a:gd name="connsiteX49" fmla="*/ 2413000 w 9004300"/>
              <a:gd name="connsiteY49" fmla="*/ 3086100 h 7200900"/>
              <a:gd name="connsiteX50" fmla="*/ 2895600 w 9004300"/>
              <a:gd name="connsiteY50" fmla="*/ 3568700 h 7200900"/>
              <a:gd name="connsiteX51" fmla="*/ 3479800 w 9004300"/>
              <a:gd name="connsiteY51" fmla="*/ 4152900 h 7200900"/>
              <a:gd name="connsiteX52" fmla="*/ 3848100 w 9004300"/>
              <a:gd name="connsiteY52" fmla="*/ 4318000 h 7200900"/>
              <a:gd name="connsiteX53" fmla="*/ 4140200 w 9004300"/>
              <a:gd name="connsiteY53" fmla="*/ 4584700 h 7200900"/>
              <a:gd name="connsiteX54" fmla="*/ 4584700 w 9004300"/>
              <a:gd name="connsiteY54" fmla="*/ 5054600 h 7200900"/>
              <a:gd name="connsiteX55" fmla="*/ 4978400 w 9004300"/>
              <a:gd name="connsiteY55" fmla="*/ 5295900 h 7200900"/>
              <a:gd name="connsiteX56" fmla="*/ 5080000 w 9004300"/>
              <a:gd name="connsiteY56" fmla="*/ 5689600 h 7200900"/>
              <a:gd name="connsiteX57" fmla="*/ 5346700 w 9004300"/>
              <a:gd name="connsiteY57" fmla="*/ 5930900 h 7200900"/>
              <a:gd name="connsiteX58" fmla="*/ 5461000 w 9004300"/>
              <a:gd name="connsiteY58" fmla="*/ 5981700 h 7200900"/>
              <a:gd name="connsiteX59" fmla="*/ 5740400 w 9004300"/>
              <a:gd name="connsiteY59" fmla="*/ 6096000 h 7200900"/>
              <a:gd name="connsiteX60" fmla="*/ 6159500 w 9004300"/>
              <a:gd name="connsiteY60" fmla="*/ 6248400 h 7200900"/>
              <a:gd name="connsiteX61" fmla="*/ 6692900 w 9004300"/>
              <a:gd name="connsiteY61" fmla="*/ 6591300 h 7200900"/>
              <a:gd name="connsiteX62" fmla="*/ 7073900 w 9004300"/>
              <a:gd name="connsiteY62" fmla="*/ 6858000 h 7200900"/>
              <a:gd name="connsiteX63" fmla="*/ 7251700 w 9004300"/>
              <a:gd name="connsiteY63" fmla="*/ 7162800 h 7200900"/>
              <a:gd name="connsiteX64" fmla="*/ 7416800 w 9004300"/>
              <a:gd name="connsiteY64" fmla="*/ 7175500 h 7200900"/>
              <a:gd name="connsiteX65" fmla="*/ 7658100 w 9004300"/>
              <a:gd name="connsiteY65" fmla="*/ 7200900 h 7200900"/>
              <a:gd name="connsiteX66" fmla="*/ 7848600 w 9004300"/>
              <a:gd name="connsiteY66" fmla="*/ 6946900 h 7200900"/>
              <a:gd name="connsiteX67" fmla="*/ 7874000 w 9004300"/>
              <a:gd name="connsiteY67" fmla="*/ 6362700 h 7200900"/>
              <a:gd name="connsiteX68" fmla="*/ 7810500 w 9004300"/>
              <a:gd name="connsiteY68" fmla="*/ 5943600 h 7200900"/>
              <a:gd name="connsiteX69" fmla="*/ 7810500 w 9004300"/>
              <a:gd name="connsiteY69" fmla="*/ 5473700 h 7200900"/>
              <a:gd name="connsiteX70" fmla="*/ 7937500 w 9004300"/>
              <a:gd name="connsiteY70" fmla="*/ 5308600 h 7200900"/>
              <a:gd name="connsiteX71" fmla="*/ 8267700 w 9004300"/>
              <a:gd name="connsiteY71" fmla="*/ 5740400 h 7200900"/>
              <a:gd name="connsiteX72" fmla="*/ 8521700 w 9004300"/>
              <a:gd name="connsiteY72" fmla="*/ 6019800 h 7200900"/>
              <a:gd name="connsiteX73" fmla="*/ 8674100 w 9004300"/>
              <a:gd name="connsiteY73" fmla="*/ 6172200 h 7200900"/>
              <a:gd name="connsiteX0" fmla="*/ 8674100 w 9004300"/>
              <a:gd name="connsiteY0" fmla="*/ 6172200 h 7200900"/>
              <a:gd name="connsiteX1" fmla="*/ 9004300 w 9004300"/>
              <a:gd name="connsiteY1" fmla="*/ 5803900 h 7200900"/>
              <a:gd name="connsiteX2" fmla="*/ 8597900 w 9004300"/>
              <a:gd name="connsiteY2" fmla="*/ 5372100 h 7200900"/>
              <a:gd name="connsiteX3" fmla="*/ 8420100 w 9004300"/>
              <a:gd name="connsiteY3" fmla="*/ 4737100 h 7200900"/>
              <a:gd name="connsiteX4" fmla="*/ 8432800 w 9004300"/>
              <a:gd name="connsiteY4" fmla="*/ 4127500 h 7200900"/>
              <a:gd name="connsiteX5" fmla="*/ 8077200 w 9004300"/>
              <a:gd name="connsiteY5" fmla="*/ 3441700 h 7200900"/>
              <a:gd name="connsiteX6" fmla="*/ 7429500 w 9004300"/>
              <a:gd name="connsiteY6" fmla="*/ 3225800 h 7200900"/>
              <a:gd name="connsiteX7" fmla="*/ 6629400 w 9004300"/>
              <a:gd name="connsiteY7" fmla="*/ 3238500 h 7200900"/>
              <a:gd name="connsiteX8" fmla="*/ 6299200 w 9004300"/>
              <a:gd name="connsiteY8" fmla="*/ 3505200 h 7200900"/>
              <a:gd name="connsiteX9" fmla="*/ 6108700 w 9004300"/>
              <a:gd name="connsiteY9" fmla="*/ 3835400 h 7200900"/>
              <a:gd name="connsiteX10" fmla="*/ 6057900 w 9004300"/>
              <a:gd name="connsiteY10" fmla="*/ 4292600 h 7200900"/>
              <a:gd name="connsiteX11" fmla="*/ 6311900 w 9004300"/>
              <a:gd name="connsiteY11" fmla="*/ 4686300 h 7200900"/>
              <a:gd name="connsiteX12" fmla="*/ 6350000 w 9004300"/>
              <a:gd name="connsiteY12" fmla="*/ 4889500 h 7200900"/>
              <a:gd name="connsiteX13" fmla="*/ 6007100 w 9004300"/>
              <a:gd name="connsiteY13" fmla="*/ 5219700 h 7200900"/>
              <a:gd name="connsiteX14" fmla="*/ 5562600 w 9004300"/>
              <a:gd name="connsiteY14" fmla="*/ 4876800 h 7200900"/>
              <a:gd name="connsiteX15" fmla="*/ 4775200 w 9004300"/>
              <a:gd name="connsiteY15" fmla="*/ 4191000 h 7200900"/>
              <a:gd name="connsiteX16" fmla="*/ 4483100 w 9004300"/>
              <a:gd name="connsiteY16" fmla="*/ 3810000 h 7200900"/>
              <a:gd name="connsiteX17" fmla="*/ 4114800 w 9004300"/>
              <a:gd name="connsiteY17" fmla="*/ 3492500 h 7200900"/>
              <a:gd name="connsiteX18" fmla="*/ 3733800 w 9004300"/>
              <a:gd name="connsiteY18" fmla="*/ 3276600 h 7200900"/>
              <a:gd name="connsiteX19" fmla="*/ 3098800 w 9004300"/>
              <a:gd name="connsiteY19" fmla="*/ 2514600 h 7200900"/>
              <a:gd name="connsiteX20" fmla="*/ 2743200 w 9004300"/>
              <a:gd name="connsiteY20" fmla="*/ 2006600 h 7200900"/>
              <a:gd name="connsiteX21" fmla="*/ 2540000 w 9004300"/>
              <a:gd name="connsiteY21" fmla="*/ 1333500 h 7200900"/>
              <a:gd name="connsiteX22" fmla="*/ 2159000 w 9004300"/>
              <a:gd name="connsiteY22" fmla="*/ 673100 h 7200900"/>
              <a:gd name="connsiteX23" fmla="*/ 1600200 w 9004300"/>
              <a:gd name="connsiteY23" fmla="*/ 228600 h 7200900"/>
              <a:gd name="connsiteX24" fmla="*/ 1485900 w 9004300"/>
              <a:gd name="connsiteY24" fmla="*/ 127000 h 7200900"/>
              <a:gd name="connsiteX25" fmla="*/ 1257300 w 9004300"/>
              <a:gd name="connsiteY25" fmla="*/ 0 h 7200900"/>
              <a:gd name="connsiteX26" fmla="*/ 635000 w 9004300"/>
              <a:gd name="connsiteY26" fmla="*/ 279400 h 7200900"/>
              <a:gd name="connsiteX27" fmla="*/ 342900 w 9004300"/>
              <a:gd name="connsiteY27" fmla="*/ 749300 h 7200900"/>
              <a:gd name="connsiteX28" fmla="*/ 0 w 9004300"/>
              <a:gd name="connsiteY28" fmla="*/ 1168400 h 7200900"/>
              <a:gd name="connsiteX29" fmla="*/ 457200 w 9004300"/>
              <a:gd name="connsiteY29" fmla="*/ 1498600 h 7200900"/>
              <a:gd name="connsiteX30" fmla="*/ 990600 w 9004300"/>
              <a:gd name="connsiteY30" fmla="*/ 1841500 h 7200900"/>
              <a:gd name="connsiteX31" fmla="*/ 1282700 w 9004300"/>
              <a:gd name="connsiteY31" fmla="*/ 1981200 h 7200900"/>
              <a:gd name="connsiteX32" fmla="*/ 1231900 w 9004300"/>
              <a:gd name="connsiteY32" fmla="*/ 2628900 h 7200900"/>
              <a:gd name="connsiteX33" fmla="*/ 1295400 w 9004300"/>
              <a:gd name="connsiteY33" fmla="*/ 3314700 h 7200900"/>
              <a:gd name="connsiteX34" fmla="*/ 1397000 w 9004300"/>
              <a:gd name="connsiteY34" fmla="*/ 3784600 h 7200900"/>
              <a:gd name="connsiteX35" fmla="*/ 1485900 w 9004300"/>
              <a:gd name="connsiteY35" fmla="*/ 4508500 h 7200900"/>
              <a:gd name="connsiteX36" fmla="*/ 1498600 w 9004300"/>
              <a:gd name="connsiteY36" fmla="*/ 5041900 h 7200900"/>
              <a:gd name="connsiteX37" fmla="*/ 1435100 w 9004300"/>
              <a:gd name="connsiteY37" fmla="*/ 5448300 h 7200900"/>
              <a:gd name="connsiteX38" fmla="*/ 1295400 w 9004300"/>
              <a:gd name="connsiteY38" fmla="*/ 5702300 h 7200900"/>
              <a:gd name="connsiteX39" fmla="*/ 1079500 w 9004300"/>
              <a:gd name="connsiteY39" fmla="*/ 5943600 h 7200900"/>
              <a:gd name="connsiteX40" fmla="*/ 1524000 w 9004300"/>
              <a:gd name="connsiteY40" fmla="*/ 6375400 h 7200900"/>
              <a:gd name="connsiteX41" fmla="*/ 1816100 w 9004300"/>
              <a:gd name="connsiteY41" fmla="*/ 6070600 h 7200900"/>
              <a:gd name="connsiteX42" fmla="*/ 2197100 w 9004300"/>
              <a:gd name="connsiteY42" fmla="*/ 5435600 h 7200900"/>
              <a:gd name="connsiteX43" fmla="*/ 2298700 w 9004300"/>
              <a:gd name="connsiteY43" fmla="*/ 4991100 h 7200900"/>
              <a:gd name="connsiteX44" fmla="*/ 2387600 w 9004300"/>
              <a:gd name="connsiteY44" fmla="*/ 4813300 h 7200900"/>
              <a:gd name="connsiteX45" fmla="*/ 2336800 w 9004300"/>
              <a:gd name="connsiteY45" fmla="*/ 4330700 h 7200900"/>
              <a:gd name="connsiteX46" fmla="*/ 2171700 w 9004300"/>
              <a:gd name="connsiteY46" fmla="*/ 3848100 h 7200900"/>
              <a:gd name="connsiteX47" fmla="*/ 2108200 w 9004300"/>
              <a:gd name="connsiteY47" fmla="*/ 3441700 h 7200900"/>
              <a:gd name="connsiteX48" fmla="*/ 2120900 w 9004300"/>
              <a:gd name="connsiteY48" fmla="*/ 3136900 h 7200900"/>
              <a:gd name="connsiteX49" fmla="*/ 2413000 w 9004300"/>
              <a:gd name="connsiteY49" fmla="*/ 3086100 h 7200900"/>
              <a:gd name="connsiteX50" fmla="*/ 2895600 w 9004300"/>
              <a:gd name="connsiteY50" fmla="*/ 3568700 h 7200900"/>
              <a:gd name="connsiteX51" fmla="*/ 3479800 w 9004300"/>
              <a:gd name="connsiteY51" fmla="*/ 4152900 h 7200900"/>
              <a:gd name="connsiteX52" fmla="*/ 3848100 w 9004300"/>
              <a:gd name="connsiteY52" fmla="*/ 4318000 h 7200900"/>
              <a:gd name="connsiteX53" fmla="*/ 4140200 w 9004300"/>
              <a:gd name="connsiteY53" fmla="*/ 4584700 h 7200900"/>
              <a:gd name="connsiteX54" fmla="*/ 4584700 w 9004300"/>
              <a:gd name="connsiteY54" fmla="*/ 5054600 h 7200900"/>
              <a:gd name="connsiteX55" fmla="*/ 4978400 w 9004300"/>
              <a:gd name="connsiteY55" fmla="*/ 5295900 h 7200900"/>
              <a:gd name="connsiteX56" fmla="*/ 5080000 w 9004300"/>
              <a:gd name="connsiteY56" fmla="*/ 5689600 h 7200900"/>
              <a:gd name="connsiteX57" fmla="*/ 5346700 w 9004300"/>
              <a:gd name="connsiteY57" fmla="*/ 5930900 h 7200900"/>
              <a:gd name="connsiteX58" fmla="*/ 5461000 w 9004300"/>
              <a:gd name="connsiteY58" fmla="*/ 5981700 h 7200900"/>
              <a:gd name="connsiteX59" fmla="*/ 5740400 w 9004300"/>
              <a:gd name="connsiteY59" fmla="*/ 6096000 h 7200900"/>
              <a:gd name="connsiteX60" fmla="*/ 6159500 w 9004300"/>
              <a:gd name="connsiteY60" fmla="*/ 6248400 h 7200900"/>
              <a:gd name="connsiteX61" fmla="*/ 6692900 w 9004300"/>
              <a:gd name="connsiteY61" fmla="*/ 6591300 h 7200900"/>
              <a:gd name="connsiteX62" fmla="*/ 7073900 w 9004300"/>
              <a:gd name="connsiteY62" fmla="*/ 6858000 h 7200900"/>
              <a:gd name="connsiteX63" fmla="*/ 7251700 w 9004300"/>
              <a:gd name="connsiteY63" fmla="*/ 7162800 h 7200900"/>
              <a:gd name="connsiteX64" fmla="*/ 7416800 w 9004300"/>
              <a:gd name="connsiteY64" fmla="*/ 7175500 h 7200900"/>
              <a:gd name="connsiteX65" fmla="*/ 7658100 w 9004300"/>
              <a:gd name="connsiteY65" fmla="*/ 7200900 h 7200900"/>
              <a:gd name="connsiteX66" fmla="*/ 7848600 w 9004300"/>
              <a:gd name="connsiteY66" fmla="*/ 6946900 h 7200900"/>
              <a:gd name="connsiteX67" fmla="*/ 7874000 w 9004300"/>
              <a:gd name="connsiteY67" fmla="*/ 6362700 h 7200900"/>
              <a:gd name="connsiteX68" fmla="*/ 7810500 w 9004300"/>
              <a:gd name="connsiteY68" fmla="*/ 5943600 h 7200900"/>
              <a:gd name="connsiteX69" fmla="*/ 7810500 w 9004300"/>
              <a:gd name="connsiteY69" fmla="*/ 5473700 h 7200900"/>
              <a:gd name="connsiteX70" fmla="*/ 7937500 w 9004300"/>
              <a:gd name="connsiteY70" fmla="*/ 5308600 h 7200900"/>
              <a:gd name="connsiteX71" fmla="*/ 8267700 w 9004300"/>
              <a:gd name="connsiteY71" fmla="*/ 5740400 h 7200900"/>
              <a:gd name="connsiteX72" fmla="*/ 8521700 w 9004300"/>
              <a:gd name="connsiteY72" fmla="*/ 6019800 h 7200900"/>
              <a:gd name="connsiteX73" fmla="*/ 8674100 w 9004300"/>
              <a:gd name="connsiteY73" fmla="*/ 6172200 h 7200900"/>
              <a:gd name="connsiteX0" fmla="*/ 8674100 w 9004300"/>
              <a:gd name="connsiteY0" fmla="*/ 6172200 h 7200900"/>
              <a:gd name="connsiteX1" fmla="*/ 9004300 w 9004300"/>
              <a:gd name="connsiteY1" fmla="*/ 5803900 h 7200900"/>
              <a:gd name="connsiteX2" fmla="*/ 8597900 w 9004300"/>
              <a:gd name="connsiteY2" fmla="*/ 5372100 h 7200900"/>
              <a:gd name="connsiteX3" fmla="*/ 8420100 w 9004300"/>
              <a:gd name="connsiteY3" fmla="*/ 4737100 h 7200900"/>
              <a:gd name="connsiteX4" fmla="*/ 8432800 w 9004300"/>
              <a:gd name="connsiteY4" fmla="*/ 4127500 h 7200900"/>
              <a:gd name="connsiteX5" fmla="*/ 8077200 w 9004300"/>
              <a:gd name="connsiteY5" fmla="*/ 3441700 h 7200900"/>
              <a:gd name="connsiteX6" fmla="*/ 7429500 w 9004300"/>
              <a:gd name="connsiteY6" fmla="*/ 3225800 h 7200900"/>
              <a:gd name="connsiteX7" fmla="*/ 6629400 w 9004300"/>
              <a:gd name="connsiteY7" fmla="*/ 3238500 h 7200900"/>
              <a:gd name="connsiteX8" fmla="*/ 6299200 w 9004300"/>
              <a:gd name="connsiteY8" fmla="*/ 3505200 h 7200900"/>
              <a:gd name="connsiteX9" fmla="*/ 6108700 w 9004300"/>
              <a:gd name="connsiteY9" fmla="*/ 3784600 h 7200900"/>
              <a:gd name="connsiteX10" fmla="*/ 6057900 w 9004300"/>
              <a:gd name="connsiteY10" fmla="*/ 4292600 h 7200900"/>
              <a:gd name="connsiteX11" fmla="*/ 6311900 w 9004300"/>
              <a:gd name="connsiteY11" fmla="*/ 4686300 h 7200900"/>
              <a:gd name="connsiteX12" fmla="*/ 6350000 w 9004300"/>
              <a:gd name="connsiteY12" fmla="*/ 4889500 h 7200900"/>
              <a:gd name="connsiteX13" fmla="*/ 6007100 w 9004300"/>
              <a:gd name="connsiteY13" fmla="*/ 5219700 h 7200900"/>
              <a:gd name="connsiteX14" fmla="*/ 5562600 w 9004300"/>
              <a:gd name="connsiteY14" fmla="*/ 4876800 h 7200900"/>
              <a:gd name="connsiteX15" fmla="*/ 4775200 w 9004300"/>
              <a:gd name="connsiteY15" fmla="*/ 4191000 h 7200900"/>
              <a:gd name="connsiteX16" fmla="*/ 4483100 w 9004300"/>
              <a:gd name="connsiteY16" fmla="*/ 3810000 h 7200900"/>
              <a:gd name="connsiteX17" fmla="*/ 4114800 w 9004300"/>
              <a:gd name="connsiteY17" fmla="*/ 3492500 h 7200900"/>
              <a:gd name="connsiteX18" fmla="*/ 3733800 w 9004300"/>
              <a:gd name="connsiteY18" fmla="*/ 3276600 h 7200900"/>
              <a:gd name="connsiteX19" fmla="*/ 3098800 w 9004300"/>
              <a:gd name="connsiteY19" fmla="*/ 2514600 h 7200900"/>
              <a:gd name="connsiteX20" fmla="*/ 2743200 w 9004300"/>
              <a:gd name="connsiteY20" fmla="*/ 2006600 h 7200900"/>
              <a:gd name="connsiteX21" fmla="*/ 2540000 w 9004300"/>
              <a:gd name="connsiteY21" fmla="*/ 1333500 h 7200900"/>
              <a:gd name="connsiteX22" fmla="*/ 2159000 w 9004300"/>
              <a:gd name="connsiteY22" fmla="*/ 673100 h 7200900"/>
              <a:gd name="connsiteX23" fmla="*/ 1600200 w 9004300"/>
              <a:gd name="connsiteY23" fmla="*/ 228600 h 7200900"/>
              <a:gd name="connsiteX24" fmla="*/ 1485900 w 9004300"/>
              <a:gd name="connsiteY24" fmla="*/ 127000 h 7200900"/>
              <a:gd name="connsiteX25" fmla="*/ 1257300 w 9004300"/>
              <a:gd name="connsiteY25" fmla="*/ 0 h 7200900"/>
              <a:gd name="connsiteX26" fmla="*/ 635000 w 9004300"/>
              <a:gd name="connsiteY26" fmla="*/ 279400 h 7200900"/>
              <a:gd name="connsiteX27" fmla="*/ 342900 w 9004300"/>
              <a:gd name="connsiteY27" fmla="*/ 749300 h 7200900"/>
              <a:gd name="connsiteX28" fmla="*/ 0 w 9004300"/>
              <a:gd name="connsiteY28" fmla="*/ 1168400 h 7200900"/>
              <a:gd name="connsiteX29" fmla="*/ 457200 w 9004300"/>
              <a:gd name="connsiteY29" fmla="*/ 1498600 h 7200900"/>
              <a:gd name="connsiteX30" fmla="*/ 990600 w 9004300"/>
              <a:gd name="connsiteY30" fmla="*/ 1841500 h 7200900"/>
              <a:gd name="connsiteX31" fmla="*/ 1282700 w 9004300"/>
              <a:gd name="connsiteY31" fmla="*/ 1981200 h 7200900"/>
              <a:gd name="connsiteX32" fmla="*/ 1231900 w 9004300"/>
              <a:gd name="connsiteY32" fmla="*/ 2628900 h 7200900"/>
              <a:gd name="connsiteX33" fmla="*/ 1295400 w 9004300"/>
              <a:gd name="connsiteY33" fmla="*/ 3314700 h 7200900"/>
              <a:gd name="connsiteX34" fmla="*/ 1397000 w 9004300"/>
              <a:gd name="connsiteY34" fmla="*/ 3784600 h 7200900"/>
              <a:gd name="connsiteX35" fmla="*/ 1485900 w 9004300"/>
              <a:gd name="connsiteY35" fmla="*/ 4508500 h 7200900"/>
              <a:gd name="connsiteX36" fmla="*/ 1498600 w 9004300"/>
              <a:gd name="connsiteY36" fmla="*/ 5041900 h 7200900"/>
              <a:gd name="connsiteX37" fmla="*/ 1435100 w 9004300"/>
              <a:gd name="connsiteY37" fmla="*/ 5448300 h 7200900"/>
              <a:gd name="connsiteX38" fmla="*/ 1295400 w 9004300"/>
              <a:gd name="connsiteY38" fmla="*/ 5702300 h 7200900"/>
              <a:gd name="connsiteX39" fmla="*/ 1079500 w 9004300"/>
              <a:gd name="connsiteY39" fmla="*/ 5943600 h 7200900"/>
              <a:gd name="connsiteX40" fmla="*/ 1524000 w 9004300"/>
              <a:gd name="connsiteY40" fmla="*/ 6375400 h 7200900"/>
              <a:gd name="connsiteX41" fmla="*/ 1816100 w 9004300"/>
              <a:gd name="connsiteY41" fmla="*/ 6070600 h 7200900"/>
              <a:gd name="connsiteX42" fmla="*/ 2197100 w 9004300"/>
              <a:gd name="connsiteY42" fmla="*/ 5435600 h 7200900"/>
              <a:gd name="connsiteX43" fmla="*/ 2298700 w 9004300"/>
              <a:gd name="connsiteY43" fmla="*/ 4991100 h 7200900"/>
              <a:gd name="connsiteX44" fmla="*/ 2387600 w 9004300"/>
              <a:gd name="connsiteY44" fmla="*/ 4813300 h 7200900"/>
              <a:gd name="connsiteX45" fmla="*/ 2336800 w 9004300"/>
              <a:gd name="connsiteY45" fmla="*/ 4330700 h 7200900"/>
              <a:gd name="connsiteX46" fmla="*/ 2171700 w 9004300"/>
              <a:gd name="connsiteY46" fmla="*/ 3848100 h 7200900"/>
              <a:gd name="connsiteX47" fmla="*/ 2108200 w 9004300"/>
              <a:gd name="connsiteY47" fmla="*/ 3441700 h 7200900"/>
              <a:gd name="connsiteX48" fmla="*/ 2120900 w 9004300"/>
              <a:gd name="connsiteY48" fmla="*/ 3136900 h 7200900"/>
              <a:gd name="connsiteX49" fmla="*/ 2413000 w 9004300"/>
              <a:gd name="connsiteY49" fmla="*/ 3086100 h 7200900"/>
              <a:gd name="connsiteX50" fmla="*/ 2895600 w 9004300"/>
              <a:gd name="connsiteY50" fmla="*/ 3568700 h 7200900"/>
              <a:gd name="connsiteX51" fmla="*/ 3479800 w 9004300"/>
              <a:gd name="connsiteY51" fmla="*/ 4152900 h 7200900"/>
              <a:gd name="connsiteX52" fmla="*/ 3848100 w 9004300"/>
              <a:gd name="connsiteY52" fmla="*/ 4318000 h 7200900"/>
              <a:gd name="connsiteX53" fmla="*/ 4140200 w 9004300"/>
              <a:gd name="connsiteY53" fmla="*/ 4584700 h 7200900"/>
              <a:gd name="connsiteX54" fmla="*/ 4584700 w 9004300"/>
              <a:gd name="connsiteY54" fmla="*/ 5054600 h 7200900"/>
              <a:gd name="connsiteX55" fmla="*/ 4978400 w 9004300"/>
              <a:gd name="connsiteY55" fmla="*/ 5295900 h 7200900"/>
              <a:gd name="connsiteX56" fmla="*/ 5080000 w 9004300"/>
              <a:gd name="connsiteY56" fmla="*/ 5689600 h 7200900"/>
              <a:gd name="connsiteX57" fmla="*/ 5346700 w 9004300"/>
              <a:gd name="connsiteY57" fmla="*/ 5930900 h 7200900"/>
              <a:gd name="connsiteX58" fmla="*/ 5461000 w 9004300"/>
              <a:gd name="connsiteY58" fmla="*/ 5981700 h 7200900"/>
              <a:gd name="connsiteX59" fmla="*/ 5740400 w 9004300"/>
              <a:gd name="connsiteY59" fmla="*/ 6096000 h 7200900"/>
              <a:gd name="connsiteX60" fmla="*/ 6159500 w 9004300"/>
              <a:gd name="connsiteY60" fmla="*/ 6248400 h 7200900"/>
              <a:gd name="connsiteX61" fmla="*/ 6692900 w 9004300"/>
              <a:gd name="connsiteY61" fmla="*/ 6591300 h 7200900"/>
              <a:gd name="connsiteX62" fmla="*/ 7073900 w 9004300"/>
              <a:gd name="connsiteY62" fmla="*/ 6858000 h 7200900"/>
              <a:gd name="connsiteX63" fmla="*/ 7251700 w 9004300"/>
              <a:gd name="connsiteY63" fmla="*/ 7162800 h 7200900"/>
              <a:gd name="connsiteX64" fmla="*/ 7416800 w 9004300"/>
              <a:gd name="connsiteY64" fmla="*/ 7175500 h 7200900"/>
              <a:gd name="connsiteX65" fmla="*/ 7658100 w 9004300"/>
              <a:gd name="connsiteY65" fmla="*/ 7200900 h 7200900"/>
              <a:gd name="connsiteX66" fmla="*/ 7848600 w 9004300"/>
              <a:gd name="connsiteY66" fmla="*/ 6946900 h 7200900"/>
              <a:gd name="connsiteX67" fmla="*/ 7874000 w 9004300"/>
              <a:gd name="connsiteY67" fmla="*/ 6362700 h 7200900"/>
              <a:gd name="connsiteX68" fmla="*/ 7810500 w 9004300"/>
              <a:gd name="connsiteY68" fmla="*/ 5943600 h 7200900"/>
              <a:gd name="connsiteX69" fmla="*/ 7810500 w 9004300"/>
              <a:gd name="connsiteY69" fmla="*/ 5473700 h 7200900"/>
              <a:gd name="connsiteX70" fmla="*/ 7937500 w 9004300"/>
              <a:gd name="connsiteY70" fmla="*/ 5308600 h 7200900"/>
              <a:gd name="connsiteX71" fmla="*/ 8267700 w 9004300"/>
              <a:gd name="connsiteY71" fmla="*/ 5740400 h 7200900"/>
              <a:gd name="connsiteX72" fmla="*/ 8521700 w 9004300"/>
              <a:gd name="connsiteY72" fmla="*/ 6019800 h 7200900"/>
              <a:gd name="connsiteX73" fmla="*/ 8674100 w 9004300"/>
              <a:gd name="connsiteY73" fmla="*/ 6172200 h 7200900"/>
              <a:gd name="connsiteX0" fmla="*/ 8674100 w 9004300"/>
              <a:gd name="connsiteY0" fmla="*/ 6172200 h 7200900"/>
              <a:gd name="connsiteX1" fmla="*/ 9004300 w 9004300"/>
              <a:gd name="connsiteY1" fmla="*/ 5803900 h 7200900"/>
              <a:gd name="connsiteX2" fmla="*/ 8597900 w 9004300"/>
              <a:gd name="connsiteY2" fmla="*/ 5372100 h 7200900"/>
              <a:gd name="connsiteX3" fmla="*/ 8420100 w 9004300"/>
              <a:gd name="connsiteY3" fmla="*/ 4737100 h 7200900"/>
              <a:gd name="connsiteX4" fmla="*/ 8432800 w 9004300"/>
              <a:gd name="connsiteY4" fmla="*/ 4127500 h 7200900"/>
              <a:gd name="connsiteX5" fmla="*/ 8077200 w 9004300"/>
              <a:gd name="connsiteY5" fmla="*/ 3441700 h 7200900"/>
              <a:gd name="connsiteX6" fmla="*/ 7429500 w 9004300"/>
              <a:gd name="connsiteY6" fmla="*/ 3225800 h 7200900"/>
              <a:gd name="connsiteX7" fmla="*/ 6629400 w 9004300"/>
              <a:gd name="connsiteY7" fmla="*/ 3238500 h 7200900"/>
              <a:gd name="connsiteX8" fmla="*/ 6299200 w 9004300"/>
              <a:gd name="connsiteY8" fmla="*/ 3505200 h 7200900"/>
              <a:gd name="connsiteX9" fmla="*/ 6108700 w 9004300"/>
              <a:gd name="connsiteY9" fmla="*/ 3784600 h 7200900"/>
              <a:gd name="connsiteX10" fmla="*/ 6057900 w 9004300"/>
              <a:gd name="connsiteY10" fmla="*/ 4292600 h 7200900"/>
              <a:gd name="connsiteX11" fmla="*/ 6311900 w 9004300"/>
              <a:gd name="connsiteY11" fmla="*/ 4686300 h 7200900"/>
              <a:gd name="connsiteX12" fmla="*/ 6350000 w 9004300"/>
              <a:gd name="connsiteY12" fmla="*/ 4889500 h 7200900"/>
              <a:gd name="connsiteX13" fmla="*/ 6007100 w 9004300"/>
              <a:gd name="connsiteY13" fmla="*/ 5219700 h 7200900"/>
              <a:gd name="connsiteX14" fmla="*/ 5562600 w 9004300"/>
              <a:gd name="connsiteY14" fmla="*/ 4876800 h 7200900"/>
              <a:gd name="connsiteX15" fmla="*/ 4775200 w 9004300"/>
              <a:gd name="connsiteY15" fmla="*/ 4191000 h 7200900"/>
              <a:gd name="connsiteX16" fmla="*/ 4483100 w 9004300"/>
              <a:gd name="connsiteY16" fmla="*/ 3810000 h 7200900"/>
              <a:gd name="connsiteX17" fmla="*/ 4114800 w 9004300"/>
              <a:gd name="connsiteY17" fmla="*/ 3492500 h 7200900"/>
              <a:gd name="connsiteX18" fmla="*/ 3733800 w 9004300"/>
              <a:gd name="connsiteY18" fmla="*/ 3276600 h 7200900"/>
              <a:gd name="connsiteX19" fmla="*/ 3098800 w 9004300"/>
              <a:gd name="connsiteY19" fmla="*/ 2514600 h 7200900"/>
              <a:gd name="connsiteX20" fmla="*/ 2743200 w 9004300"/>
              <a:gd name="connsiteY20" fmla="*/ 2006600 h 7200900"/>
              <a:gd name="connsiteX21" fmla="*/ 2540000 w 9004300"/>
              <a:gd name="connsiteY21" fmla="*/ 1333500 h 7200900"/>
              <a:gd name="connsiteX22" fmla="*/ 2159000 w 9004300"/>
              <a:gd name="connsiteY22" fmla="*/ 673100 h 7200900"/>
              <a:gd name="connsiteX23" fmla="*/ 1600200 w 9004300"/>
              <a:gd name="connsiteY23" fmla="*/ 228600 h 7200900"/>
              <a:gd name="connsiteX24" fmla="*/ 1485900 w 9004300"/>
              <a:gd name="connsiteY24" fmla="*/ 127000 h 7200900"/>
              <a:gd name="connsiteX25" fmla="*/ 1257300 w 9004300"/>
              <a:gd name="connsiteY25" fmla="*/ 0 h 7200900"/>
              <a:gd name="connsiteX26" fmla="*/ 635000 w 9004300"/>
              <a:gd name="connsiteY26" fmla="*/ 279400 h 7200900"/>
              <a:gd name="connsiteX27" fmla="*/ 254000 w 9004300"/>
              <a:gd name="connsiteY27" fmla="*/ 711200 h 7200900"/>
              <a:gd name="connsiteX28" fmla="*/ 0 w 9004300"/>
              <a:gd name="connsiteY28" fmla="*/ 1168400 h 7200900"/>
              <a:gd name="connsiteX29" fmla="*/ 457200 w 9004300"/>
              <a:gd name="connsiteY29" fmla="*/ 1498600 h 7200900"/>
              <a:gd name="connsiteX30" fmla="*/ 990600 w 9004300"/>
              <a:gd name="connsiteY30" fmla="*/ 1841500 h 7200900"/>
              <a:gd name="connsiteX31" fmla="*/ 1282700 w 9004300"/>
              <a:gd name="connsiteY31" fmla="*/ 1981200 h 7200900"/>
              <a:gd name="connsiteX32" fmla="*/ 1231900 w 9004300"/>
              <a:gd name="connsiteY32" fmla="*/ 2628900 h 7200900"/>
              <a:gd name="connsiteX33" fmla="*/ 1295400 w 9004300"/>
              <a:gd name="connsiteY33" fmla="*/ 3314700 h 7200900"/>
              <a:gd name="connsiteX34" fmla="*/ 1397000 w 9004300"/>
              <a:gd name="connsiteY34" fmla="*/ 3784600 h 7200900"/>
              <a:gd name="connsiteX35" fmla="*/ 1485900 w 9004300"/>
              <a:gd name="connsiteY35" fmla="*/ 4508500 h 7200900"/>
              <a:gd name="connsiteX36" fmla="*/ 1498600 w 9004300"/>
              <a:gd name="connsiteY36" fmla="*/ 5041900 h 7200900"/>
              <a:gd name="connsiteX37" fmla="*/ 1435100 w 9004300"/>
              <a:gd name="connsiteY37" fmla="*/ 5448300 h 7200900"/>
              <a:gd name="connsiteX38" fmla="*/ 1295400 w 9004300"/>
              <a:gd name="connsiteY38" fmla="*/ 5702300 h 7200900"/>
              <a:gd name="connsiteX39" fmla="*/ 1079500 w 9004300"/>
              <a:gd name="connsiteY39" fmla="*/ 5943600 h 7200900"/>
              <a:gd name="connsiteX40" fmla="*/ 1524000 w 9004300"/>
              <a:gd name="connsiteY40" fmla="*/ 6375400 h 7200900"/>
              <a:gd name="connsiteX41" fmla="*/ 1816100 w 9004300"/>
              <a:gd name="connsiteY41" fmla="*/ 6070600 h 7200900"/>
              <a:gd name="connsiteX42" fmla="*/ 2197100 w 9004300"/>
              <a:gd name="connsiteY42" fmla="*/ 5435600 h 7200900"/>
              <a:gd name="connsiteX43" fmla="*/ 2298700 w 9004300"/>
              <a:gd name="connsiteY43" fmla="*/ 4991100 h 7200900"/>
              <a:gd name="connsiteX44" fmla="*/ 2387600 w 9004300"/>
              <a:gd name="connsiteY44" fmla="*/ 4813300 h 7200900"/>
              <a:gd name="connsiteX45" fmla="*/ 2336800 w 9004300"/>
              <a:gd name="connsiteY45" fmla="*/ 4330700 h 7200900"/>
              <a:gd name="connsiteX46" fmla="*/ 2171700 w 9004300"/>
              <a:gd name="connsiteY46" fmla="*/ 3848100 h 7200900"/>
              <a:gd name="connsiteX47" fmla="*/ 2108200 w 9004300"/>
              <a:gd name="connsiteY47" fmla="*/ 3441700 h 7200900"/>
              <a:gd name="connsiteX48" fmla="*/ 2120900 w 9004300"/>
              <a:gd name="connsiteY48" fmla="*/ 3136900 h 7200900"/>
              <a:gd name="connsiteX49" fmla="*/ 2413000 w 9004300"/>
              <a:gd name="connsiteY49" fmla="*/ 3086100 h 7200900"/>
              <a:gd name="connsiteX50" fmla="*/ 2895600 w 9004300"/>
              <a:gd name="connsiteY50" fmla="*/ 3568700 h 7200900"/>
              <a:gd name="connsiteX51" fmla="*/ 3479800 w 9004300"/>
              <a:gd name="connsiteY51" fmla="*/ 4152900 h 7200900"/>
              <a:gd name="connsiteX52" fmla="*/ 3848100 w 9004300"/>
              <a:gd name="connsiteY52" fmla="*/ 4318000 h 7200900"/>
              <a:gd name="connsiteX53" fmla="*/ 4140200 w 9004300"/>
              <a:gd name="connsiteY53" fmla="*/ 4584700 h 7200900"/>
              <a:gd name="connsiteX54" fmla="*/ 4584700 w 9004300"/>
              <a:gd name="connsiteY54" fmla="*/ 5054600 h 7200900"/>
              <a:gd name="connsiteX55" fmla="*/ 4978400 w 9004300"/>
              <a:gd name="connsiteY55" fmla="*/ 5295900 h 7200900"/>
              <a:gd name="connsiteX56" fmla="*/ 5080000 w 9004300"/>
              <a:gd name="connsiteY56" fmla="*/ 5689600 h 7200900"/>
              <a:gd name="connsiteX57" fmla="*/ 5346700 w 9004300"/>
              <a:gd name="connsiteY57" fmla="*/ 5930900 h 7200900"/>
              <a:gd name="connsiteX58" fmla="*/ 5461000 w 9004300"/>
              <a:gd name="connsiteY58" fmla="*/ 5981700 h 7200900"/>
              <a:gd name="connsiteX59" fmla="*/ 5740400 w 9004300"/>
              <a:gd name="connsiteY59" fmla="*/ 6096000 h 7200900"/>
              <a:gd name="connsiteX60" fmla="*/ 6159500 w 9004300"/>
              <a:gd name="connsiteY60" fmla="*/ 6248400 h 7200900"/>
              <a:gd name="connsiteX61" fmla="*/ 6692900 w 9004300"/>
              <a:gd name="connsiteY61" fmla="*/ 6591300 h 7200900"/>
              <a:gd name="connsiteX62" fmla="*/ 7073900 w 9004300"/>
              <a:gd name="connsiteY62" fmla="*/ 6858000 h 7200900"/>
              <a:gd name="connsiteX63" fmla="*/ 7251700 w 9004300"/>
              <a:gd name="connsiteY63" fmla="*/ 7162800 h 7200900"/>
              <a:gd name="connsiteX64" fmla="*/ 7416800 w 9004300"/>
              <a:gd name="connsiteY64" fmla="*/ 7175500 h 7200900"/>
              <a:gd name="connsiteX65" fmla="*/ 7658100 w 9004300"/>
              <a:gd name="connsiteY65" fmla="*/ 7200900 h 7200900"/>
              <a:gd name="connsiteX66" fmla="*/ 7848600 w 9004300"/>
              <a:gd name="connsiteY66" fmla="*/ 6946900 h 7200900"/>
              <a:gd name="connsiteX67" fmla="*/ 7874000 w 9004300"/>
              <a:gd name="connsiteY67" fmla="*/ 6362700 h 7200900"/>
              <a:gd name="connsiteX68" fmla="*/ 7810500 w 9004300"/>
              <a:gd name="connsiteY68" fmla="*/ 5943600 h 7200900"/>
              <a:gd name="connsiteX69" fmla="*/ 7810500 w 9004300"/>
              <a:gd name="connsiteY69" fmla="*/ 5473700 h 7200900"/>
              <a:gd name="connsiteX70" fmla="*/ 7937500 w 9004300"/>
              <a:gd name="connsiteY70" fmla="*/ 5308600 h 7200900"/>
              <a:gd name="connsiteX71" fmla="*/ 8267700 w 9004300"/>
              <a:gd name="connsiteY71" fmla="*/ 5740400 h 7200900"/>
              <a:gd name="connsiteX72" fmla="*/ 8521700 w 9004300"/>
              <a:gd name="connsiteY72" fmla="*/ 6019800 h 7200900"/>
              <a:gd name="connsiteX73" fmla="*/ 8674100 w 9004300"/>
              <a:gd name="connsiteY73" fmla="*/ 6172200 h 720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9004300" h="7200900">
                <a:moveTo>
                  <a:pt x="8674100" y="6172200"/>
                </a:moveTo>
                <a:lnTo>
                  <a:pt x="9004300" y="5803900"/>
                </a:lnTo>
                <a:lnTo>
                  <a:pt x="8597900" y="5372100"/>
                </a:lnTo>
                <a:lnTo>
                  <a:pt x="8420100" y="4737100"/>
                </a:lnTo>
                <a:lnTo>
                  <a:pt x="8432800" y="4127500"/>
                </a:lnTo>
                <a:lnTo>
                  <a:pt x="8077200" y="3441700"/>
                </a:lnTo>
                <a:lnTo>
                  <a:pt x="7429500" y="3225800"/>
                </a:lnTo>
                <a:lnTo>
                  <a:pt x="6629400" y="3238500"/>
                </a:lnTo>
                <a:cubicBezTo>
                  <a:pt x="6536267" y="3340100"/>
                  <a:pt x="6392333" y="3403600"/>
                  <a:pt x="6299200" y="3505200"/>
                </a:cubicBezTo>
                <a:lnTo>
                  <a:pt x="6108700" y="3784600"/>
                </a:lnTo>
                <a:lnTo>
                  <a:pt x="6057900" y="4292600"/>
                </a:lnTo>
                <a:lnTo>
                  <a:pt x="6311900" y="4686300"/>
                </a:lnTo>
                <a:lnTo>
                  <a:pt x="6350000" y="4889500"/>
                </a:lnTo>
                <a:lnTo>
                  <a:pt x="6007100" y="5219700"/>
                </a:lnTo>
                <a:lnTo>
                  <a:pt x="5562600" y="4876800"/>
                </a:lnTo>
                <a:lnTo>
                  <a:pt x="4775200" y="4191000"/>
                </a:lnTo>
                <a:lnTo>
                  <a:pt x="4483100" y="3810000"/>
                </a:lnTo>
                <a:lnTo>
                  <a:pt x="4114800" y="3492500"/>
                </a:lnTo>
                <a:lnTo>
                  <a:pt x="3733800" y="3276600"/>
                </a:lnTo>
                <a:lnTo>
                  <a:pt x="3098800" y="2514600"/>
                </a:lnTo>
                <a:lnTo>
                  <a:pt x="2743200" y="2006600"/>
                </a:lnTo>
                <a:lnTo>
                  <a:pt x="2540000" y="1333500"/>
                </a:lnTo>
                <a:lnTo>
                  <a:pt x="2159000" y="673100"/>
                </a:lnTo>
                <a:lnTo>
                  <a:pt x="1600200" y="228600"/>
                </a:lnTo>
                <a:lnTo>
                  <a:pt x="1485900" y="127000"/>
                </a:lnTo>
                <a:lnTo>
                  <a:pt x="1257300" y="0"/>
                </a:lnTo>
                <a:lnTo>
                  <a:pt x="635000" y="279400"/>
                </a:lnTo>
                <a:lnTo>
                  <a:pt x="254000" y="711200"/>
                </a:lnTo>
                <a:lnTo>
                  <a:pt x="0" y="1168400"/>
                </a:lnTo>
                <a:lnTo>
                  <a:pt x="457200" y="1498600"/>
                </a:lnTo>
                <a:lnTo>
                  <a:pt x="990600" y="1841500"/>
                </a:lnTo>
                <a:lnTo>
                  <a:pt x="1282700" y="1981200"/>
                </a:lnTo>
                <a:lnTo>
                  <a:pt x="1231900" y="2628900"/>
                </a:lnTo>
                <a:lnTo>
                  <a:pt x="1295400" y="3314700"/>
                </a:lnTo>
                <a:lnTo>
                  <a:pt x="1397000" y="3784600"/>
                </a:lnTo>
                <a:lnTo>
                  <a:pt x="1485900" y="4508500"/>
                </a:lnTo>
                <a:lnTo>
                  <a:pt x="1498600" y="5041900"/>
                </a:lnTo>
                <a:lnTo>
                  <a:pt x="1435100" y="5448300"/>
                </a:lnTo>
                <a:lnTo>
                  <a:pt x="1295400" y="5702300"/>
                </a:lnTo>
                <a:lnTo>
                  <a:pt x="1079500" y="5943600"/>
                </a:lnTo>
                <a:lnTo>
                  <a:pt x="1524000" y="6375400"/>
                </a:lnTo>
                <a:lnTo>
                  <a:pt x="1816100" y="6070600"/>
                </a:lnTo>
                <a:lnTo>
                  <a:pt x="2197100" y="5435600"/>
                </a:lnTo>
                <a:lnTo>
                  <a:pt x="2298700" y="4991100"/>
                </a:lnTo>
                <a:lnTo>
                  <a:pt x="2387600" y="4813300"/>
                </a:lnTo>
                <a:lnTo>
                  <a:pt x="2336800" y="4330700"/>
                </a:lnTo>
                <a:lnTo>
                  <a:pt x="2171700" y="3848100"/>
                </a:lnTo>
                <a:lnTo>
                  <a:pt x="2108200" y="3441700"/>
                </a:lnTo>
                <a:lnTo>
                  <a:pt x="2120900" y="3136900"/>
                </a:lnTo>
                <a:lnTo>
                  <a:pt x="2413000" y="3086100"/>
                </a:lnTo>
                <a:lnTo>
                  <a:pt x="2895600" y="3568700"/>
                </a:lnTo>
                <a:lnTo>
                  <a:pt x="3479800" y="4152900"/>
                </a:lnTo>
                <a:lnTo>
                  <a:pt x="3848100" y="4318000"/>
                </a:lnTo>
                <a:lnTo>
                  <a:pt x="4140200" y="4584700"/>
                </a:lnTo>
                <a:lnTo>
                  <a:pt x="4584700" y="5054600"/>
                </a:lnTo>
                <a:lnTo>
                  <a:pt x="4978400" y="5295900"/>
                </a:lnTo>
                <a:lnTo>
                  <a:pt x="5080000" y="5689600"/>
                </a:lnTo>
                <a:lnTo>
                  <a:pt x="5346700" y="5930900"/>
                </a:lnTo>
                <a:lnTo>
                  <a:pt x="5461000" y="5981700"/>
                </a:lnTo>
                <a:lnTo>
                  <a:pt x="5740400" y="6096000"/>
                </a:lnTo>
                <a:lnTo>
                  <a:pt x="6159500" y="6248400"/>
                </a:lnTo>
                <a:lnTo>
                  <a:pt x="6692900" y="6591300"/>
                </a:lnTo>
                <a:lnTo>
                  <a:pt x="7073900" y="6858000"/>
                </a:lnTo>
                <a:lnTo>
                  <a:pt x="7251700" y="7162800"/>
                </a:lnTo>
                <a:lnTo>
                  <a:pt x="7416800" y="7175500"/>
                </a:lnTo>
                <a:lnTo>
                  <a:pt x="7658100" y="7200900"/>
                </a:lnTo>
                <a:lnTo>
                  <a:pt x="7848600" y="6946900"/>
                </a:lnTo>
                <a:lnTo>
                  <a:pt x="7874000" y="6362700"/>
                </a:lnTo>
                <a:lnTo>
                  <a:pt x="7810500" y="5943600"/>
                </a:lnTo>
                <a:lnTo>
                  <a:pt x="7810500" y="5473700"/>
                </a:lnTo>
                <a:lnTo>
                  <a:pt x="7937500" y="5308600"/>
                </a:lnTo>
                <a:lnTo>
                  <a:pt x="8267700" y="5740400"/>
                </a:lnTo>
                <a:lnTo>
                  <a:pt x="8521700" y="6019800"/>
                </a:lnTo>
                <a:lnTo>
                  <a:pt x="8674100" y="6172200"/>
                </a:ln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872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</Words>
  <Application>Microsoft Office PowerPoint</Application>
  <PresentationFormat>A3-Papier (297 x 420 mm)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Landwirtschaftkammer Niedersachen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Karsten Mohr</dc:creator>
  <cp:lastModifiedBy>Karsten Mohr</cp:lastModifiedBy>
  <cp:revision>4</cp:revision>
  <cp:lastPrinted>2021-04-14T13:18:01Z</cp:lastPrinted>
  <dcterms:created xsi:type="dcterms:W3CDTF">2021-04-14T13:13:17Z</dcterms:created>
  <dcterms:modified xsi:type="dcterms:W3CDTF">2021-06-17T10:13:44Z</dcterms:modified>
</cp:coreProperties>
</file>