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1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66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49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6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0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45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89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15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54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27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9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12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7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5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45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78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00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7E6F-A6E4-46EB-A81F-74E2D3966B1F}" type="datetimeFigureOut">
              <a:rPr lang="es-ES" smtClean="0"/>
              <a:t>24/04/2017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ADA0-83C6-47DC-A085-A1AECC9F1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376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7" b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9756" y="5473005"/>
            <a:ext cx="2898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- Gioria, Emiliano</a:t>
            </a:r>
          </a:p>
          <a:p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- Rico, </a:t>
            </a:r>
            <a:r>
              <a:rPr lang="es-MX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Andres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- </a:t>
            </a:r>
            <a:r>
              <a:rPr lang="es-MX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Rebechi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, Esteban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978498" y="2343150"/>
            <a:ext cx="7936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7SEG" pitchFamily="2" charset="0"/>
              </a:rPr>
              <a:t>Inteligencia Artificial</a:t>
            </a:r>
          </a:p>
          <a:p>
            <a:pPr algn="r"/>
            <a:r>
              <a:rPr lang="es-MX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7SEG" pitchFamily="2" charset="0"/>
              </a:rPr>
              <a:t>TP - Entrega 1</a:t>
            </a:r>
            <a:endParaRPr lang="es-E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7SE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1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071233"/>
            <a:ext cx="10050278" cy="47155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08400" y="3204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Modelo </a:t>
            </a:r>
            <a:r>
              <a:rPr lang="es-MX" dirty="0" err="1" smtClean="0"/>
              <a:t>Idem</a:t>
            </a:r>
            <a:r>
              <a:rPr lang="es-MX" dirty="0" smtClean="0"/>
              <a:t>-IA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83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08400" y="320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Acciones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771118"/>
            <a:ext cx="7734298" cy="60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482816" y="0"/>
            <a:ext cx="9448798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44" y="113888"/>
            <a:ext cx="9326654" cy="6570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08400" y="320400"/>
            <a:ext cx="20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Estructuras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39847" y="1505634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dirty="0" smtClean="0">
                <a:solidFill>
                  <a:schemeClr val="bg1"/>
                </a:solidFill>
              </a:rPr>
              <a:t>Posición</a:t>
            </a:r>
          </a:p>
          <a:p>
            <a:pPr algn="r"/>
            <a:r>
              <a:rPr lang="es-MX" dirty="0">
                <a:solidFill>
                  <a:schemeClr val="bg1"/>
                </a:solidFill>
              </a:rPr>
              <a:t>I</a:t>
            </a:r>
            <a:r>
              <a:rPr lang="es-MX" dirty="0" smtClean="0">
                <a:solidFill>
                  <a:schemeClr val="bg1"/>
                </a:solidFill>
              </a:rPr>
              <a:t>ncidente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53000" y="1190625"/>
            <a:ext cx="1314450" cy="1276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7667625" y="1190625"/>
            <a:ext cx="1314450" cy="1276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953000" y="22328"/>
            <a:ext cx="1314450" cy="768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4119873" y="22178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dirty="0" smtClean="0">
                <a:solidFill>
                  <a:schemeClr val="bg1"/>
                </a:solidFill>
              </a:rPr>
              <a:t>Mapa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695985" y="756407"/>
            <a:ext cx="12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dirty="0" smtClean="0">
                <a:solidFill>
                  <a:schemeClr val="bg1"/>
                </a:solidFill>
              </a:rPr>
              <a:t>Orientación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7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 animBg="1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84" y="809624"/>
            <a:ext cx="9002784" cy="582930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08400" y="32040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Abstracción de mapa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84" y="809624"/>
            <a:ext cx="9002784" cy="58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101</TotalTime>
  <Words>31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Bell MT</vt:lpstr>
      <vt:lpstr>NI7SEG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Emiliano Gioria</dc:creator>
  <cp:lastModifiedBy>Emiliano Gioria</cp:lastModifiedBy>
  <cp:revision>9</cp:revision>
  <dcterms:created xsi:type="dcterms:W3CDTF">2017-04-24T03:33:25Z</dcterms:created>
  <dcterms:modified xsi:type="dcterms:W3CDTF">2017-04-24T05:15:05Z</dcterms:modified>
</cp:coreProperties>
</file>