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30275213" cy="42803763"/>
  <p:notesSz cx="6858000" cy="9144000"/>
  <p:defaultTextStyle>
    <a:defPPr>
      <a:defRPr lang="en-US"/>
    </a:defPPr>
    <a:lvl1pPr marL="0" algn="l" defTabSz="2087601" rtl="0" eaLnBrk="1" latinLnBrk="0" hangingPunct="1">
      <a:defRPr sz="8225" kern="1200">
        <a:solidFill>
          <a:schemeClr val="tx1"/>
        </a:solidFill>
        <a:latin typeface="+mn-lt"/>
        <a:ea typeface="+mn-ea"/>
        <a:cs typeface="+mn-cs"/>
      </a:defRPr>
    </a:lvl1pPr>
    <a:lvl2pPr marL="2087601" algn="l" defTabSz="2087601" rtl="0" eaLnBrk="1" latinLnBrk="0" hangingPunct="1">
      <a:defRPr sz="8225" kern="1200">
        <a:solidFill>
          <a:schemeClr val="tx1"/>
        </a:solidFill>
        <a:latin typeface="+mn-lt"/>
        <a:ea typeface="+mn-ea"/>
        <a:cs typeface="+mn-cs"/>
      </a:defRPr>
    </a:lvl2pPr>
    <a:lvl3pPr marL="4175202" algn="l" defTabSz="2087601" rtl="0" eaLnBrk="1" latinLnBrk="0" hangingPunct="1">
      <a:defRPr sz="8225" kern="1200">
        <a:solidFill>
          <a:schemeClr val="tx1"/>
        </a:solidFill>
        <a:latin typeface="+mn-lt"/>
        <a:ea typeface="+mn-ea"/>
        <a:cs typeface="+mn-cs"/>
      </a:defRPr>
    </a:lvl3pPr>
    <a:lvl4pPr marL="6262804" algn="l" defTabSz="2087601" rtl="0" eaLnBrk="1" latinLnBrk="0" hangingPunct="1">
      <a:defRPr sz="8225" kern="1200">
        <a:solidFill>
          <a:schemeClr val="tx1"/>
        </a:solidFill>
        <a:latin typeface="+mn-lt"/>
        <a:ea typeface="+mn-ea"/>
        <a:cs typeface="+mn-cs"/>
      </a:defRPr>
    </a:lvl4pPr>
    <a:lvl5pPr marL="8350406" algn="l" defTabSz="2087601" rtl="0" eaLnBrk="1" latinLnBrk="0" hangingPunct="1">
      <a:defRPr sz="8225" kern="1200">
        <a:solidFill>
          <a:schemeClr val="tx1"/>
        </a:solidFill>
        <a:latin typeface="+mn-lt"/>
        <a:ea typeface="+mn-ea"/>
        <a:cs typeface="+mn-cs"/>
      </a:defRPr>
    </a:lvl5pPr>
    <a:lvl6pPr marL="10438007" algn="l" defTabSz="2087601" rtl="0" eaLnBrk="1" latinLnBrk="0" hangingPunct="1">
      <a:defRPr sz="8225" kern="1200">
        <a:solidFill>
          <a:schemeClr val="tx1"/>
        </a:solidFill>
        <a:latin typeface="+mn-lt"/>
        <a:ea typeface="+mn-ea"/>
        <a:cs typeface="+mn-cs"/>
      </a:defRPr>
    </a:lvl6pPr>
    <a:lvl7pPr marL="12525607" algn="l" defTabSz="2087601" rtl="0" eaLnBrk="1" latinLnBrk="0" hangingPunct="1">
      <a:defRPr sz="8225" kern="1200">
        <a:solidFill>
          <a:schemeClr val="tx1"/>
        </a:solidFill>
        <a:latin typeface="+mn-lt"/>
        <a:ea typeface="+mn-ea"/>
        <a:cs typeface="+mn-cs"/>
      </a:defRPr>
    </a:lvl7pPr>
    <a:lvl8pPr marL="14613209" algn="l" defTabSz="2087601" rtl="0" eaLnBrk="1" latinLnBrk="0" hangingPunct="1">
      <a:defRPr sz="8225" kern="1200">
        <a:solidFill>
          <a:schemeClr val="tx1"/>
        </a:solidFill>
        <a:latin typeface="+mn-lt"/>
        <a:ea typeface="+mn-ea"/>
        <a:cs typeface="+mn-cs"/>
      </a:defRPr>
    </a:lvl8pPr>
    <a:lvl9pPr marL="16700811" algn="l" defTabSz="2087601" rtl="0" eaLnBrk="1" latinLnBrk="0" hangingPunct="1">
      <a:defRPr sz="822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8" userDrawn="1">
          <p15:clr>
            <a:srgbClr val="A4A3A4"/>
          </p15:clr>
        </p15:guide>
        <p15:guide id="2" pos="7081" userDrawn="1">
          <p15:clr>
            <a:srgbClr val="A4A3A4"/>
          </p15:clr>
        </p15:guide>
        <p15:guide id="3" orient="horz" pos="13482" userDrawn="1">
          <p15:clr>
            <a:srgbClr val="A4A3A4"/>
          </p15:clr>
        </p15:guide>
        <p15:guide id="4" pos="95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6600"/>
    <a:srgbClr val="DDF0FF"/>
    <a:srgbClr val="F3FAFF"/>
    <a:srgbClr val="15ACA7"/>
    <a:srgbClr val="4B597A"/>
    <a:srgbClr val="4D4C50"/>
    <a:srgbClr val="1C8E7D"/>
    <a:srgbClr val="138D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132" autoAdjust="0"/>
    <p:restoredTop sz="94280" autoAdjust="0"/>
  </p:normalViewPr>
  <p:slideViewPr>
    <p:cSldViewPr snapToGrid="0" snapToObjects="1">
      <p:cViewPr varScale="1">
        <p:scale>
          <a:sx n="11" d="100"/>
          <a:sy n="11" d="100"/>
        </p:scale>
        <p:origin x="2838" y="144"/>
      </p:cViewPr>
      <p:guideLst>
        <p:guide orient="horz" pos="10308"/>
        <p:guide pos="7081"/>
        <p:guide orient="horz" pos="13482"/>
        <p:guide pos="9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C07C9-CB1D-4FA0-8CDE-E1438E04F5DB}" type="datetimeFigureOut">
              <a:rPr lang="en-GB" smtClean="0"/>
              <a:t>30/10/2017</a:t>
            </a:fld>
            <a:endParaRPr lang="en-GB"/>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38328-8D8F-4F6F-A049-1CA8B820C6D4}" type="slidenum">
              <a:rPr lang="en-GB" smtClean="0"/>
              <a:t>‹Nº›</a:t>
            </a:fld>
            <a:endParaRPr lang="en-GB"/>
          </a:p>
        </p:txBody>
      </p:sp>
    </p:spTree>
    <p:extLst>
      <p:ext uri="{BB962C8B-B14F-4D97-AF65-F5344CB8AC3E}">
        <p14:creationId xmlns:p14="http://schemas.microsoft.com/office/powerpoint/2010/main" val="307638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99D38328-8D8F-4F6F-A049-1CA8B820C6D4}" type="slidenum">
              <a:rPr lang="en-GB" smtClean="0"/>
              <a:t>1</a:t>
            </a:fld>
            <a:endParaRPr lang="en-GB"/>
          </a:p>
        </p:txBody>
      </p:sp>
    </p:spTree>
    <p:extLst>
      <p:ext uri="{BB962C8B-B14F-4D97-AF65-F5344CB8AC3E}">
        <p14:creationId xmlns:p14="http://schemas.microsoft.com/office/powerpoint/2010/main" val="229830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3"/>
            <a:ext cx="25733931" cy="9175066"/>
          </a:xfrm>
          <a:prstGeom prst="rect">
            <a:avLst/>
          </a:prstGeom>
        </p:spPr>
        <p:txBody>
          <a:bodyPr/>
          <a:lstStyle/>
          <a:p>
            <a:r>
              <a:rPr lang="es-ES_tradnl"/>
              <a:t>Click to edit Master title style</a:t>
            </a:r>
            <a:endParaRPr lang="en-US"/>
          </a:p>
        </p:txBody>
      </p:sp>
      <p:sp>
        <p:nvSpPr>
          <p:cNvPr id="3" name="Subtitle 2"/>
          <p:cNvSpPr>
            <a:spLocks noGrp="1"/>
          </p:cNvSpPr>
          <p:nvPr>
            <p:ph type="subTitle" idx="1"/>
          </p:nvPr>
        </p:nvSpPr>
        <p:spPr>
          <a:xfrm>
            <a:off x="4541284" y="24255467"/>
            <a:ext cx="21192650" cy="10938739"/>
          </a:xfrm>
        </p:spPr>
        <p:txBody>
          <a:bodyPr/>
          <a:lstStyle>
            <a:lvl1pPr marL="0" indent="0" algn="ctr">
              <a:buNone/>
              <a:defRPr>
                <a:solidFill>
                  <a:schemeClr val="tx1">
                    <a:tint val="75000"/>
                  </a:schemeClr>
                </a:solidFill>
              </a:defRPr>
            </a:lvl1pPr>
            <a:lvl2pPr marL="1954248" indent="0" algn="ctr">
              <a:buNone/>
              <a:defRPr>
                <a:solidFill>
                  <a:schemeClr val="tx1">
                    <a:tint val="75000"/>
                  </a:schemeClr>
                </a:solidFill>
              </a:defRPr>
            </a:lvl2pPr>
            <a:lvl3pPr marL="3908496" indent="0" algn="ctr">
              <a:buNone/>
              <a:defRPr>
                <a:solidFill>
                  <a:schemeClr val="tx1">
                    <a:tint val="75000"/>
                  </a:schemeClr>
                </a:solidFill>
              </a:defRPr>
            </a:lvl3pPr>
            <a:lvl4pPr marL="5862744" indent="0" algn="ctr">
              <a:buNone/>
              <a:defRPr>
                <a:solidFill>
                  <a:schemeClr val="tx1">
                    <a:tint val="75000"/>
                  </a:schemeClr>
                </a:solidFill>
              </a:defRPr>
            </a:lvl4pPr>
            <a:lvl5pPr marL="7816993" indent="0" algn="ctr">
              <a:buNone/>
              <a:defRPr>
                <a:solidFill>
                  <a:schemeClr val="tx1">
                    <a:tint val="75000"/>
                  </a:schemeClr>
                </a:solidFill>
              </a:defRPr>
            </a:lvl5pPr>
            <a:lvl6pPr marL="9771241" indent="0" algn="ctr">
              <a:buNone/>
              <a:defRPr>
                <a:solidFill>
                  <a:schemeClr val="tx1">
                    <a:tint val="75000"/>
                  </a:schemeClr>
                </a:solidFill>
              </a:defRPr>
            </a:lvl6pPr>
            <a:lvl7pPr marL="11725488" indent="0" algn="ctr">
              <a:buNone/>
              <a:defRPr>
                <a:solidFill>
                  <a:schemeClr val="tx1">
                    <a:tint val="75000"/>
                  </a:schemeClr>
                </a:solidFill>
              </a:defRPr>
            </a:lvl7pPr>
            <a:lvl8pPr marL="13679737" indent="0" algn="ctr">
              <a:buNone/>
              <a:defRPr>
                <a:solidFill>
                  <a:schemeClr val="tx1">
                    <a:tint val="75000"/>
                  </a:schemeClr>
                </a:solidFill>
              </a:defRPr>
            </a:lvl8pPr>
            <a:lvl9pPr marL="15633985"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CEA8D347-DCE5-2A4A-8295-05C0138C0B50}"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17797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13762" y="1714136"/>
            <a:ext cx="27247692" cy="7133961"/>
          </a:xfrm>
          <a:prstGeom prst="rect">
            <a:avLst/>
          </a:prstGeom>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CEA8D347-DCE5-2A4A-8295-05C0138C0B50}"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157136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41717" y="7569924"/>
            <a:ext cx="15931281" cy="161227509"/>
          </a:xfrm>
          <a:prstGeom prst="rect">
            <a:avLst/>
          </a:prstGeo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3542621" y="7569924"/>
            <a:ext cx="47294508" cy="161227509"/>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CEA8D347-DCE5-2A4A-8295-05C0138C0B50}"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352974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762" y="1714136"/>
            <a:ext cx="27247692" cy="7133961"/>
          </a:xfrm>
          <a:prstGeom prst="rect">
            <a:avLst/>
          </a:prstGeom>
        </p:spPr>
        <p:txBody>
          <a:body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Tree>
    <p:extLst>
      <p:ext uri="{BB962C8B-B14F-4D97-AF65-F5344CB8AC3E}">
        <p14:creationId xmlns:p14="http://schemas.microsoft.com/office/powerpoint/2010/main" val="268763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05385"/>
            <a:ext cx="25733931" cy="8501303"/>
          </a:xfrm>
          <a:prstGeom prst="rect">
            <a:avLst/>
          </a:prstGeom>
        </p:spPr>
        <p:txBody>
          <a:bodyPr anchor="t"/>
          <a:lstStyle>
            <a:lvl1pPr algn="l">
              <a:defRPr sz="17100" b="1" cap="all"/>
            </a:lvl1pPr>
          </a:lstStyle>
          <a:p>
            <a:r>
              <a:rPr lang="es-ES_tradnl"/>
              <a:t>Click to edit Master title style</a:t>
            </a:r>
            <a:endParaRPr lang="en-US"/>
          </a:p>
        </p:txBody>
      </p:sp>
      <p:sp>
        <p:nvSpPr>
          <p:cNvPr id="3" name="Text Placeholder 2"/>
          <p:cNvSpPr>
            <a:spLocks noGrp="1"/>
          </p:cNvSpPr>
          <p:nvPr>
            <p:ph type="body" idx="1"/>
          </p:nvPr>
        </p:nvSpPr>
        <p:spPr>
          <a:xfrm>
            <a:off x="2391533" y="18142064"/>
            <a:ext cx="25733931" cy="9363321"/>
          </a:xfrm>
        </p:spPr>
        <p:txBody>
          <a:bodyPr anchor="b"/>
          <a:lstStyle>
            <a:lvl1pPr marL="0" indent="0">
              <a:buNone/>
              <a:defRPr sz="8600">
                <a:solidFill>
                  <a:schemeClr val="tx1">
                    <a:tint val="75000"/>
                  </a:schemeClr>
                </a:solidFill>
              </a:defRPr>
            </a:lvl1pPr>
            <a:lvl2pPr marL="1954248" indent="0">
              <a:buNone/>
              <a:defRPr sz="7699">
                <a:solidFill>
                  <a:schemeClr val="tx1">
                    <a:tint val="75000"/>
                  </a:schemeClr>
                </a:solidFill>
              </a:defRPr>
            </a:lvl2pPr>
            <a:lvl3pPr marL="3908496" indent="0">
              <a:buNone/>
              <a:defRPr sz="6899">
                <a:solidFill>
                  <a:schemeClr val="tx1">
                    <a:tint val="75000"/>
                  </a:schemeClr>
                </a:solidFill>
              </a:defRPr>
            </a:lvl3pPr>
            <a:lvl4pPr marL="5862744" indent="0">
              <a:buNone/>
              <a:defRPr sz="6000">
                <a:solidFill>
                  <a:schemeClr val="tx1">
                    <a:tint val="75000"/>
                  </a:schemeClr>
                </a:solidFill>
              </a:defRPr>
            </a:lvl4pPr>
            <a:lvl5pPr marL="7816993" indent="0">
              <a:buNone/>
              <a:defRPr sz="6000">
                <a:solidFill>
                  <a:schemeClr val="tx1">
                    <a:tint val="75000"/>
                  </a:schemeClr>
                </a:solidFill>
              </a:defRPr>
            </a:lvl5pPr>
            <a:lvl6pPr marL="9771241" indent="0">
              <a:buNone/>
              <a:defRPr sz="6000">
                <a:solidFill>
                  <a:schemeClr val="tx1">
                    <a:tint val="75000"/>
                  </a:schemeClr>
                </a:solidFill>
              </a:defRPr>
            </a:lvl6pPr>
            <a:lvl7pPr marL="11725488" indent="0">
              <a:buNone/>
              <a:defRPr sz="6000">
                <a:solidFill>
                  <a:schemeClr val="tx1">
                    <a:tint val="75000"/>
                  </a:schemeClr>
                </a:solidFill>
              </a:defRPr>
            </a:lvl7pPr>
            <a:lvl8pPr marL="13679737" indent="0">
              <a:buNone/>
              <a:defRPr sz="6000">
                <a:solidFill>
                  <a:schemeClr val="tx1">
                    <a:tint val="75000"/>
                  </a:schemeClr>
                </a:solidFill>
              </a:defRPr>
            </a:lvl8pPr>
            <a:lvl9pPr marL="15633985" indent="0">
              <a:buNone/>
              <a:defRPr sz="60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CEA8D347-DCE5-2A4A-8295-05C0138C0B50}"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252425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762" y="1714136"/>
            <a:ext cx="27247692" cy="7133961"/>
          </a:xfrm>
          <a:prstGeom prst="rect">
            <a:avLst/>
          </a:prstGeom>
        </p:spPr>
        <p:txBody>
          <a:bodyPr/>
          <a:lstStyle/>
          <a:p>
            <a:r>
              <a:rPr lang="es-ES_tradnl"/>
              <a:t>Click to edit Master title style</a:t>
            </a:r>
            <a:endParaRPr lang="en-US"/>
          </a:p>
        </p:txBody>
      </p:sp>
      <p:sp>
        <p:nvSpPr>
          <p:cNvPr id="3" name="Content Placeholder 2"/>
          <p:cNvSpPr>
            <a:spLocks noGrp="1"/>
          </p:cNvSpPr>
          <p:nvPr>
            <p:ph sz="half" idx="1"/>
          </p:nvPr>
        </p:nvSpPr>
        <p:spPr>
          <a:xfrm>
            <a:off x="3542622" y="44091843"/>
            <a:ext cx="31610265" cy="124705593"/>
          </a:xfrm>
        </p:spPr>
        <p:txBody>
          <a:bodyPr/>
          <a:lstStyle>
            <a:lvl1pPr>
              <a:defRPr sz="11900"/>
            </a:lvl1pPr>
            <a:lvl2pPr>
              <a:defRPr sz="10199"/>
            </a:lvl2pPr>
            <a:lvl3pPr>
              <a:defRPr sz="8600"/>
            </a:lvl3pPr>
            <a:lvl4pPr>
              <a:defRPr sz="7699"/>
            </a:lvl4pPr>
            <a:lvl5pPr>
              <a:defRPr sz="7699"/>
            </a:lvl5pPr>
            <a:lvl6pPr>
              <a:defRPr sz="7699"/>
            </a:lvl6pPr>
            <a:lvl7pPr>
              <a:defRPr sz="7699"/>
            </a:lvl7pPr>
            <a:lvl8pPr>
              <a:defRPr sz="7699"/>
            </a:lvl8pPr>
            <a:lvl9pPr>
              <a:defRPr sz="7699"/>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35657477" y="44091843"/>
            <a:ext cx="31615524" cy="124705593"/>
          </a:xfrm>
        </p:spPr>
        <p:txBody>
          <a:bodyPr/>
          <a:lstStyle>
            <a:lvl1pPr>
              <a:defRPr sz="11900"/>
            </a:lvl1pPr>
            <a:lvl2pPr>
              <a:defRPr sz="10199"/>
            </a:lvl2pPr>
            <a:lvl3pPr>
              <a:defRPr sz="8600"/>
            </a:lvl3pPr>
            <a:lvl4pPr>
              <a:defRPr sz="7699"/>
            </a:lvl4pPr>
            <a:lvl5pPr>
              <a:defRPr sz="7699"/>
            </a:lvl5pPr>
            <a:lvl6pPr>
              <a:defRPr sz="7699"/>
            </a:lvl6pPr>
            <a:lvl7pPr>
              <a:defRPr sz="7699"/>
            </a:lvl7pPr>
            <a:lvl8pPr>
              <a:defRPr sz="7699"/>
            </a:lvl8pPr>
            <a:lvl9pPr>
              <a:defRPr sz="7699"/>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CEA8D347-DCE5-2A4A-8295-05C0138C0B50}" type="datetimeFigureOut">
              <a:rPr lang="en-US" smtClean="0"/>
              <a:pPr/>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25890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2" y="1714136"/>
            <a:ext cx="27247692" cy="7133961"/>
          </a:xfrm>
          <a:prstGeom prst="rect">
            <a:avLst/>
          </a:prstGeo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1513762" y="9581308"/>
            <a:ext cx="13376810" cy="3993034"/>
          </a:xfrm>
        </p:spPr>
        <p:txBody>
          <a:bodyPr anchor="b"/>
          <a:lstStyle>
            <a:lvl1pPr marL="0" indent="0">
              <a:buNone/>
              <a:defRPr sz="10199" b="1"/>
            </a:lvl1pPr>
            <a:lvl2pPr marL="1954248" indent="0">
              <a:buNone/>
              <a:defRPr sz="8600" b="1"/>
            </a:lvl2pPr>
            <a:lvl3pPr marL="3908496" indent="0">
              <a:buNone/>
              <a:defRPr sz="7699" b="1"/>
            </a:lvl3pPr>
            <a:lvl4pPr marL="5862744" indent="0">
              <a:buNone/>
              <a:defRPr sz="6899" b="1"/>
            </a:lvl4pPr>
            <a:lvl5pPr marL="7816993" indent="0">
              <a:buNone/>
              <a:defRPr sz="6899" b="1"/>
            </a:lvl5pPr>
            <a:lvl6pPr marL="9771241" indent="0">
              <a:buNone/>
              <a:defRPr sz="6899" b="1"/>
            </a:lvl6pPr>
            <a:lvl7pPr marL="11725488" indent="0">
              <a:buNone/>
              <a:defRPr sz="6899" b="1"/>
            </a:lvl7pPr>
            <a:lvl8pPr marL="13679737" indent="0">
              <a:buNone/>
              <a:defRPr sz="6899" b="1"/>
            </a:lvl8pPr>
            <a:lvl9pPr marL="15633985" indent="0">
              <a:buNone/>
              <a:defRPr sz="6899" b="1"/>
            </a:lvl9pPr>
          </a:lstStyle>
          <a:p>
            <a:pPr lvl="0"/>
            <a:r>
              <a:rPr lang="es-ES_tradnl"/>
              <a:t>Click to edit Master text styles</a:t>
            </a:r>
          </a:p>
        </p:txBody>
      </p:sp>
      <p:sp>
        <p:nvSpPr>
          <p:cNvPr id="4" name="Content Placeholder 3"/>
          <p:cNvSpPr>
            <a:spLocks noGrp="1"/>
          </p:cNvSpPr>
          <p:nvPr>
            <p:ph sz="half" idx="2"/>
          </p:nvPr>
        </p:nvSpPr>
        <p:spPr>
          <a:xfrm>
            <a:off x="1513762" y="13574343"/>
            <a:ext cx="13376810" cy="24661707"/>
          </a:xfrm>
        </p:spPr>
        <p:txBody>
          <a:bodyPr/>
          <a:lstStyle>
            <a:lvl1pPr>
              <a:defRPr sz="10199"/>
            </a:lvl1pPr>
            <a:lvl2pPr>
              <a:defRPr sz="8600"/>
            </a:lvl2pPr>
            <a:lvl3pPr>
              <a:defRPr sz="7699"/>
            </a:lvl3pPr>
            <a:lvl4pPr>
              <a:defRPr sz="6899"/>
            </a:lvl4pPr>
            <a:lvl5pPr>
              <a:defRPr sz="6899"/>
            </a:lvl5pPr>
            <a:lvl6pPr>
              <a:defRPr sz="6899"/>
            </a:lvl6pPr>
            <a:lvl7pPr>
              <a:defRPr sz="6899"/>
            </a:lvl7pPr>
            <a:lvl8pPr>
              <a:defRPr sz="6899"/>
            </a:lvl8pPr>
            <a:lvl9pPr>
              <a:defRPr sz="6899"/>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15379390" y="9581308"/>
            <a:ext cx="13382065" cy="3993034"/>
          </a:xfrm>
        </p:spPr>
        <p:txBody>
          <a:bodyPr anchor="b"/>
          <a:lstStyle>
            <a:lvl1pPr marL="0" indent="0">
              <a:buNone/>
              <a:defRPr sz="10199" b="1"/>
            </a:lvl1pPr>
            <a:lvl2pPr marL="1954248" indent="0">
              <a:buNone/>
              <a:defRPr sz="8600" b="1"/>
            </a:lvl2pPr>
            <a:lvl3pPr marL="3908496" indent="0">
              <a:buNone/>
              <a:defRPr sz="7699" b="1"/>
            </a:lvl3pPr>
            <a:lvl4pPr marL="5862744" indent="0">
              <a:buNone/>
              <a:defRPr sz="6899" b="1"/>
            </a:lvl4pPr>
            <a:lvl5pPr marL="7816993" indent="0">
              <a:buNone/>
              <a:defRPr sz="6899" b="1"/>
            </a:lvl5pPr>
            <a:lvl6pPr marL="9771241" indent="0">
              <a:buNone/>
              <a:defRPr sz="6899" b="1"/>
            </a:lvl6pPr>
            <a:lvl7pPr marL="11725488" indent="0">
              <a:buNone/>
              <a:defRPr sz="6899" b="1"/>
            </a:lvl7pPr>
            <a:lvl8pPr marL="13679737" indent="0">
              <a:buNone/>
              <a:defRPr sz="6899" b="1"/>
            </a:lvl8pPr>
            <a:lvl9pPr marL="15633985" indent="0">
              <a:buNone/>
              <a:defRPr sz="6899" b="1"/>
            </a:lvl9pPr>
          </a:lstStyle>
          <a:p>
            <a:pPr lvl="0"/>
            <a:r>
              <a:rPr lang="es-ES_tradnl"/>
              <a:t>Click to edit Master text styles</a:t>
            </a:r>
          </a:p>
        </p:txBody>
      </p:sp>
      <p:sp>
        <p:nvSpPr>
          <p:cNvPr id="6" name="Content Placeholder 5"/>
          <p:cNvSpPr>
            <a:spLocks noGrp="1"/>
          </p:cNvSpPr>
          <p:nvPr>
            <p:ph sz="quarter" idx="4"/>
          </p:nvPr>
        </p:nvSpPr>
        <p:spPr>
          <a:xfrm>
            <a:off x="15379390" y="13574343"/>
            <a:ext cx="13382065" cy="24661707"/>
          </a:xfrm>
        </p:spPr>
        <p:txBody>
          <a:bodyPr/>
          <a:lstStyle>
            <a:lvl1pPr>
              <a:defRPr sz="10199"/>
            </a:lvl1pPr>
            <a:lvl2pPr>
              <a:defRPr sz="8600"/>
            </a:lvl2pPr>
            <a:lvl3pPr>
              <a:defRPr sz="7699"/>
            </a:lvl3pPr>
            <a:lvl4pPr>
              <a:defRPr sz="6899"/>
            </a:lvl4pPr>
            <a:lvl5pPr>
              <a:defRPr sz="6899"/>
            </a:lvl5pPr>
            <a:lvl6pPr>
              <a:defRPr sz="6899"/>
            </a:lvl6pPr>
            <a:lvl7pPr>
              <a:defRPr sz="6899"/>
            </a:lvl7pPr>
            <a:lvl8pPr>
              <a:defRPr sz="6899"/>
            </a:lvl8pPr>
            <a:lvl9pPr>
              <a:defRPr sz="6899"/>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CEA8D347-DCE5-2A4A-8295-05C0138C0B50}" type="datetimeFigureOut">
              <a:rPr lang="en-US" smtClean="0"/>
              <a:pPr/>
              <a:t>10/30/2017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402603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3762" y="1714136"/>
            <a:ext cx="27247692" cy="7133961"/>
          </a:xfrm>
          <a:prstGeom prst="rect">
            <a:avLst/>
          </a:prstGeom>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CEA8D347-DCE5-2A4A-8295-05C0138C0B50}" type="datetimeFigureOut">
              <a:rPr lang="en-US" smtClean="0"/>
              <a:pPr/>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32664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8D347-DCE5-2A4A-8295-05C0138C0B50}" type="datetimeFigureOut">
              <a:rPr lang="en-US" smtClean="0"/>
              <a:pPr/>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182945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4" y="1704223"/>
            <a:ext cx="9960337" cy="7252860"/>
          </a:xfrm>
          <a:prstGeom prst="rect">
            <a:avLst/>
          </a:prstGeom>
        </p:spPr>
        <p:txBody>
          <a:bodyPr anchor="b"/>
          <a:lstStyle>
            <a:lvl1pPr algn="l">
              <a:defRPr sz="8600" b="1"/>
            </a:lvl1pPr>
          </a:lstStyle>
          <a:p>
            <a:r>
              <a:rPr lang="es-ES_tradnl"/>
              <a:t>Click to edit Master title style</a:t>
            </a:r>
            <a:endParaRPr lang="en-US"/>
          </a:p>
        </p:txBody>
      </p:sp>
      <p:sp>
        <p:nvSpPr>
          <p:cNvPr id="3" name="Content Placeholder 2"/>
          <p:cNvSpPr>
            <a:spLocks noGrp="1"/>
          </p:cNvSpPr>
          <p:nvPr>
            <p:ph idx="1"/>
          </p:nvPr>
        </p:nvSpPr>
        <p:spPr>
          <a:xfrm>
            <a:off x="11836769" y="1704228"/>
            <a:ext cx="16924685" cy="36531827"/>
          </a:xfrm>
        </p:spPr>
        <p:txBody>
          <a:bodyPr/>
          <a:lstStyle>
            <a:lvl1pPr>
              <a:defRPr sz="13599"/>
            </a:lvl1pPr>
            <a:lvl2pPr>
              <a:defRPr sz="11900"/>
            </a:lvl2pPr>
            <a:lvl3pPr>
              <a:defRPr sz="10199"/>
            </a:lvl3pPr>
            <a:lvl4pPr>
              <a:defRPr sz="8600"/>
            </a:lvl4pPr>
            <a:lvl5pPr>
              <a:defRPr sz="8600"/>
            </a:lvl5pPr>
            <a:lvl6pPr>
              <a:defRPr sz="8600"/>
            </a:lvl6pPr>
            <a:lvl7pPr>
              <a:defRPr sz="8600"/>
            </a:lvl7pPr>
            <a:lvl8pPr>
              <a:defRPr sz="8600"/>
            </a:lvl8pPr>
            <a:lvl9pPr>
              <a:defRPr sz="8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1513764" y="8957089"/>
            <a:ext cx="9960337" cy="29278965"/>
          </a:xfrm>
        </p:spPr>
        <p:txBody>
          <a:bodyPr/>
          <a:lstStyle>
            <a:lvl1pPr marL="0" indent="0">
              <a:buNone/>
              <a:defRPr sz="6000"/>
            </a:lvl1pPr>
            <a:lvl2pPr marL="1954248" indent="0">
              <a:buNone/>
              <a:defRPr sz="5200"/>
            </a:lvl2pPr>
            <a:lvl3pPr marL="3908496" indent="0">
              <a:buNone/>
              <a:defRPr sz="4200"/>
            </a:lvl3pPr>
            <a:lvl4pPr marL="5862744" indent="0">
              <a:buNone/>
              <a:defRPr sz="3800"/>
            </a:lvl4pPr>
            <a:lvl5pPr marL="7816993" indent="0">
              <a:buNone/>
              <a:defRPr sz="3800"/>
            </a:lvl5pPr>
            <a:lvl6pPr marL="9771241" indent="0">
              <a:buNone/>
              <a:defRPr sz="3800"/>
            </a:lvl6pPr>
            <a:lvl7pPr marL="11725488" indent="0">
              <a:buNone/>
              <a:defRPr sz="3800"/>
            </a:lvl7pPr>
            <a:lvl8pPr marL="13679737" indent="0">
              <a:buNone/>
              <a:defRPr sz="3800"/>
            </a:lvl8pPr>
            <a:lvl9pPr marL="15633985" indent="0">
              <a:buNone/>
              <a:defRPr sz="38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CEA8D347-DCE5-2A4A-8295-05C0138C0B50}" type="datetimeFigureOut">
              <a:rPr lang="en-US" smtClean="0"/>
              <a:pPr/>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74328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4"/>
            <a:ext cx="18165128" cy="3537259"/>
          </a:xfrm>
          <a:prstGeom prst="rect">
            <a:avLst/>
          </a:prstGeom>
        </p:spPr>
        <p:txBody>
          <a:bodyPr anchor="b"/>
          <a:lstStyle>
            <a:lvl1pPr algn="l">
              <a:defRPr sz="8600" b="1"/>
            </a:lvl1pPr>
          </a:lstStyle>
          <a:p>
            <a:r>
              <a:rPr lang="es-ES_tradnl"/>
              <a:t>Click to edit Master title style</a:t>
            </a:r>
            <a:endParaRPr lang="en-US"/>
          </a:p>
        </p:txBody>
      </p:sp>
      <p:sp>
        <p:nvSpPr>
          <p:cNvPr id="3" name="Picture Placeholder 2"/>
          <p:cNvSpPr>
            <a:spLocks noGrp="1"/>
          </p:cNvSpPr>
          <p:nvPr>
            <p:ph type="pic" idx="1"/>
          </p:nvPr>
        </p:nvSpPr>
        <p:spPr>
          <a:xfrm>
            <a:off x="5934154" y="3824594"/>
            <a:ext cx="18165128" cy="25682258"/>
          </a:xfrm>
        </p:spPr>
        <p:txBody>
          <a:bodyPr/>
          <a:lstStyle>
            <a:lvl1pPr marL="0" indent="0">
              <a:buNone/>
              <a:defRPr sz="13599"/>
            </a:lvl1pPr>
            <a:lvl2pPr marL="1954248" indent="0">
              <a:buNone/>
              <a:defRPr sz="11900"/>
            </a:lvl2pPr>
            <a:lvl3pPr marL="3908496" indent="0">
              <a:buNone/>
              <a:defRPr sz="10199"/>
            </a:lvl3pPr>
            <a:lvl4pPr marL="5862744" indent="0">
              <a:buNone/>
              <a:defRPr sz="8600"/>
            </a:lvl4pPr>
            <a:lvl5pPr marL="7816993" indent="0">
              <a:buNone/>
              <a:defRPr sz="8600"/>
            </a:lvl5pPr>
            <a:lvl6pPr marL="9771241" indent="0">
              <a:buNone/>
              <a:defRPr sz="8600"/>
            </a:lvl6pPr>
            <a:lvl7pPr marL="11725488" indent="0">
              <a:buNone/>
              <a:defRPr sz="8600"/>
            </a:lvl7pPr>
            <a:lvl8pPr marL="13679737" indent="0">
              <a:buNone/>
              <a:defRPr sz="8600"/>
            </a:lvl8pPr>
            <a:lvl9pPr marL="15633985" indent="0">
              <a:buNone/>
              <a:defRPr sz="8600"/>
            </a:lvl9pPr>
          </a:lstStyle>
          <a:p>
            <a:endParaRPr lang="en-US"/>
          </a:p>
        </p:txBody>
      </p:sp>
      <p:sp>
        <p:nvSpPr>
          <p:cNvPr id="4" name="Text Placeholder 3"/>
          <p:cNvSpPr>
            <a:spLocks noGrp="1"/>
          </p:cNvSpPr>
          <p:nvPr>
            <p:ph type="body" sz="half" idx="2"/>
          </p:nvPr>
        </p:nvSpPr>
        <p:spPr>
          <a:xfrm>
            <a:off x="5934154" y="33499894"/>
            <a:ext cx="18165128" cy="5023493"/>
          </a:xfrm>
        </p:spPr>
        <p:txBody>
          <a:bodyPr/>
          <a:lstStyle>
            <a:lvl1pPr marL="0" indent="0">
              <a:buNone/>
              <a:defRPr sz="6000"/>
            </a:lvl1pPr>
            <a:lvl2pPr marL="1954248" indent="0">
              <a:buNone/>
              <a:defRPr sz="5200"/>
            </a:lvl2pPr>
            <a:lvl3pPr marL="3908496" indent="0">
              <a:buNone/>
              <a:defRPr sz="4200"/>
            </a:lvl3pPr>
            <a:lvl4pPr marL="5862744" indent="0">
              <a:buNone/>
              <a:defRPr sz="3800"/>
            </a:lvl4pPr>
            <a:lvl5pPr marL="7816993" indent="0">
              <a:buNone/>
              <a:defRPr sz="3800"/>
            </a:lvl5pPr>
            <a:lvl6pPr marL="9771241" indent="0">
              <a:buNone/>
              <a:defRPr sz="3800"/>
            </a:lvl6pPr>
            <a:lvl7pPr marL="11725488" indent="0">
              <a:buNone/>
              <a:defRPr sz="3800"/>
            </a:lvl7pPr>
            <a:lvl8pPr marL="13679737" indent="0">
              <a:buNone/>
              <a:defRPr sz="3800"/>
            </a:lvl8pPr>
            <a:lvl9pPr marL="15633985" indent="0">
              <a:buNone/>
              <a:defRPr sz="38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CEA8D347-DCE5-2A4A-8295-05C0138C0B50}" type="datetimeFigureOut">
              <a:rPr lang="en-US" smtClean="0"/>
              <a:pPr/>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6B8AE-241B-D44C-9B69-FDF47B3717A5}" type="slidenum">
              <a:rPr lang="en-US" smtClean="0"/>
              <a:pPr/>
              <a:t>‹Nº›</a:t>
            </a:fld>
            <a:endParaRPr lang="en-US"/>
          </a:p>
        </p:txBody>
      </p:sp>
    </p:spTree>
    <p:extLst>
      <p:ext uri="{BB962C8B-B14F-4D97-AF65-F5344CB8AC3E}">
        <p14:creationId xmlns:p14="http://schemas.microsoft.com/office/powerpoint/2010/main" val="94882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Imagen 22">
            <a:extLst>
              <a:ext uri="{FF2B5EF4-FFF2-40B4-BE49-F238E27FC236}">
                <a16:creationId xmlns:a16="http://schemas.microsoft.com/office/drawing/2014/main" id="{DE76675E-5F29-40BA-9846-CB0AB88AE6AD}"/>
              </a:ext>
            </a:extLst>
          </p:cNvPr>
          <p:cNvPicPr>
            <a:picLocks noChangeAspect="1"/>
          </p:cNvPicPr>
          <p:nvPr userDrawn="1"/>
        </p:nvPicPr>
        <p:blipFill>
          <a:blip r:embed="rId13"/>
          <a:stretch>
            <a:fillRect/>
          </a:stretch>
        </p:blipFill>
        <p:spPr>
          <a:xfrm>
            <a:off x="-228080" y="39359723"/>
            <a:ext cx="30731379" cy="3444040"/>
          </a:xfrm>
          <a:prstGeom prst="rect">
            <a:avLst/>
          </a:prstGeom>
        </p:spPr>
      </p:pic>
      <p:sp>
        <p:nvSpPr>
          <p:cNvPr id="2" name="Title Placeholder 1"/>
          <p:cNvSpPr>
            <a:spLocks noGrp="1"/>
          </p:cNvSpPr>
          <p:nvPr>
            <p:ph type="title"/>
          </p:nvPr>
        </p:nvSpPr>
        <p:spPr>
          <a:xfrm>
            <a:off x="1513762" y="1714136"/>
            <a:ext cx="27247692" cy="7133961"/>
          </a:xfrm>
          <a:prstGeom prst="rect">
            <a:avLst/>
          </a:prstGeom>
        </p:spPr>
        <p:txBody>
          <a:bodyPr vert="horz" lIns="390863" tIns="195432" rIns="390863" bIns="195432" rtlCol="0" anchor="ctr">
            <a:normAutofit/>
          </a:body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Text Placeholder 2"/>
          <p:cNvSpPr>
            <a:spLocks noGrp="1"/>
          </p:cNvSpPr>
          <p:nvPr>
            <p:ph type="body" idx="1"/>
          </p:nvPr>
        </p:nvSpPr>
        <p:spPr>
          <a:xfrm>
            <a:off x="1513762" y="9987549"/>
            <a:ext cx="27247692" cy="28248506"/>
          </a:xfrm>
          <a:prstGeom prst="rect">
            <a:avLst/>
          </a:prstGeom>
        </p:spPr>
        <p:txBody>
          <a:bodyPr vert="horz" lIns="390863" tIns="195432" rIns="390863" bIns="195432"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1513761" y="39672752"/>
            <a:ext cx="7064216" cy="2278904"/>
          </a:xfrm>
          <a:prstGeom prst="rect">
            <a:avLst/>
          </a:prstGeom>
        </p:spPr>
        <p:txBody>
          <a:bodyPr vert="horz" lIns="390863" tIns="195432" rIns="390863" bIns="195432" rtlCol="0" anchor="ctr"/>
          <a:lstStyle>
            <a:lvl1pPr algn="l">
              <a:defRPr sz="5200">
                <a:solidFill>
                  <a:schemeClr val="tx1">
                    <a:tint val="75000"/>
                  </a:schemeClr>
                </a:solidFill>
              </a:defRPr>
            </a:lvl1pPr>
          </a:lstStyle>
          <a:p>
            <a:fld id="{CEA8D347-DCE5-2A4A-8295-05C0138C0B50}" type="datetimeFigureOut">
              <a:rPr lang="en-US" smtClean="0"/>
              <a:pPr/>
              <a:t>10/30/2017</a:t>
            </a:fld>
            <a:endParaRPr lang="en-US"/>
          </a:p>
        </p:txBody>
      </p:sp>
      <p:sp>
        <p:nvSpPr>
          <p:cNvPr id="5" name="Footer Placeholder 4"/>
          <p:cNvSpPr>
            <a:spLocks noGrp="1"/>
          </p:cNvSpPr>
          <p:nvPr>
            <p:ph type="ftr" sz="quarter" idx="3"/>
          </p:nvPr>
        </p:nvSpPr>
        <p:spPr>
          <a:xfrm>
            <a:off x="10344033" y="39672752"/>
            <a:ext cx="9587152" cy="2278904"/>
          </a:xfrm>
          <a:prstGeom prst="rect">
            <a:avLst/>
          </a:prstGeom>
        </p:spPr>
        <p:txBody>
          <a:bodyPr vert="horz" lIns="390863" tIns="195432" rIns="390863" bIns="195432" rtlCol="0" anchor="ctr"/>
          <a:lstStyle>
            <a:lvl1pPr algn="ctr">
              <a:defRPr sz="5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72752"/>
            <a:ext cx="7064216" cy="2278904"/>
          </a:xfrm>
          <a:prstGeom prst="rect">
            <a:avLst/>
          </a:prstGeom>
        </p:spPr>
        <p:txBody>
          <a:bodyPr vert="horz" lIns="390863" tIns="195432" rIns="390863" bIns="195432" rtlCol="0" anchor="ctr"/>
          <a:lstStyle>
            <a:lvl1pPr algn="r">
              <a:defRPr sz="5200">
                <a:solidFill>
                  <a:schemeClr val="tx1">
                    <a:tint val="75000"/>
                  </a:schemeClr>
                </a:solidFill>
              </a:defRPr>
            </a:lvl1pPr>
          </a:lstStyle>
          <a:p>
            <a:fld id="{6306B8AE-241B-D44C-9B69-FDF47B3717A5}" type="slidenum">
              <a:rPr lang="en-US" smtClean="0"/>
              <a:pPr/>
              <a:t>‹Nº›</a:t>
            </a:fld>
            <a:endParaRPr lang="en-US"/>
          </a:p>
        </p:txBody>
      </p:sp>
      <p:pic>
        <p:nvPicPr>
          <p:cNvPr id="21" name="Imagen 20">
            <a:extLst>
              <a:ext uri="{FF2B5EF4-FFF2-40B4-BE49-F238E27FC236}">
                <a16:creationId xmlns:a16="http://schemas.microsoft.com/office/drawing/2014/main" id="{689015B2-8FD0-4C32-815D-BC45821F91A5}"/>
              </a:ext>
            </a:extLst>
          </p:cNvPr>
          <p:cNvPicPr>
            <a:picLocks noChangeAspect="1"/>
          </p:cNvPicPr>
          <p:nvPr userDrawn="1"/>
        </p:nvPicPr>
        <p:blipFill>
          <a:blip r:embed="rId14"/>
          <a:stretch>
            <a:fillRect/>
          </a:stretch>
        </p:blipFill>
        <p:spPr>
          <a:xfrm>
            <a:off x="-228083" y="0"/>
            <a:ext cx="30731379" cy="8803826"/>
          </a:xfrm>
          <a:prstGeom prst="rect">
            <a:avLst/>
          </a:prstGeom>
        </p:spPr>
      </p:pic>
    </p:spTree>
    <p:extLst>
      <p:ext uri="{BB962C8B-B14F-4D97-AF65-F5344CB8AC3E}">
        <p14:creationId xmlns:p14="http://schemas.microsoft.com/office/powerpoint/2010/main" val="2591201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54248" rtl="0" eaLnBrk="1" latinLnBrk="0" hangingPunct="1">
        <a:spcBef>
          <a:spcPct val="0"/>
        </a:spcBef>
        <a:buNone/>
        <a:defRPr sz="18799" kern="1200">
          <a:solidFill>
            <a:schemeClr val="tx1"/>
          </a:solidFill>
          <a:latin typeface="+mj-lt"/>
          <a:ea typeface="+mj-ea"/>
          <a:cs typeface="+mj-cs"/>
        </a:defRPr>
      </a:lvl1pPr>
    </p:titleStyle>
    <p:bodyStyle>
      <a:lvl1pPr marL="1465686" indent="-1465686" algn="l" defTabSz="1954248" rtl="0" eaLnBrk="1" latinLnBrk="0" hangingPunct="1">
        <a:spcBef>
          <a:spcPct val="20000"/>
        </a:spcBef>
        <a:buFont typeface="Arial"/>
        <a:buChar char="•"/>
        <a:defRPr sz="13599" kern="1200">
          <a:solidFill>
            <a:schemeClr val="tx1"/>
          </a:solidFill>
          <a:latin typeface="+mn-lt"/>
          <a:ea typeface="+mn-ea"/>
          <a:cs typeface="+mn-cs"/>
        </a:defRPr>
      </a:lvl1pPr>
      <a:lvl2pPr marL="3175653" indent="-1221405" algn="l" defTabSz="1954248" rtl="0" eaLnBrk="1" latinLnBrk="0" hangingPunct="1">
        <a:spcBef>
          <a:spcPct val="20000"/>
        </a:spcBef>
        <a:buFont typeface="Arial"/>
        <a:buChar char="–"/>
        <a:defRPr sz="11900" kern="1200">
          <a:solidFill>
            <a:schemeClr val="tx1"/>
          </a:solidFill>
          <a:latin typeface="+mn-lt"/>
          <a:ea typeface="+mn-ea"/>
          <a:cs typeface="+mn-cs"/>
        </a:defRPr>
      </a:lvl2pPr>
      <a:lvl3pPr marL="4885621" indent="-977124" algn="l" defTabSz="1954248" rtl="0" eaLnBrk="1" latinLnBrk="0" hangingPunct="1">
        <a:spcBef>
          <a:spcPct val="20000"/>
        </a:spcBef>
        <a:buFont typeface="Arial"/>
        <a:buChar char="•"/>
        <a:defRPr sz="10199" kern="1200">
          <a:solidFill>
            <a:schemeClr val="tx1"/>
          </a:solidFill>
          <a:latin typeface="+mn-lt"/>
          <a:ea typeface="+mn-ea"/>
          <a:cs typeface="+mn-cs"/>
        </a:defRPr>
      </a:lvl3pPr>
      <a:lvl4pPr marL="6839869" indent="-977124" algn="l" defTabSz="1954248" rtl="0" eaLnBrk="1" latinLnBrk="0" hangingPunct="1">
        <a:spcBef>
          <a:spcPct val="20000"/>
        </a:spcBef>
        <a:buFont typeface="Arial"/>
        <a:buChar char="–"/>
        <a:defRPr sz="8600" kern="1200">
          <a:solidFill>
            <a:schemeClr val="tx1"/>
          </a:solidFill>
          <a:latin typeface="+mn-lt"/>
          <a:ea typeface="+mn-ea"/>
          <a:cs typeface="+mn-cs"/>
        </a:defRPr>
      </a:lvl4pPr>
      <a:lvl5pPr marL="8794116" indent="-977124" algn="l" defTabSz="1954248" rtl="0" eaLnBrk="1" latinLnBrk="0" hangingPunct="1">
        <a:spcBef>
          <a:spcPct val="20000"/>
        </a:spcBef>
        <a:buFont typeface="Arial"/>
        <a:buChar char="»"/>
        <a:defRPr sz="8600" kern="1200">
          <a:solidFill>
            <a:schemeClr val="tx1"/>
          </a:solidFill>
          <a:latin typeface="+mn-lt"/>
          <a:ea typeface="+mn-ea"/>
          <a:cs typeface="+mn-cs"/>
        </a:defRPr>
      </a:lvl5pPr>
      <a:lvl6pPr marL="10748365" indent="-977124" algn="l" defTabSz="1954248" rtl="0" eaLnBrk="1" latinLnBrk="0" hangingPunct="1">
        <a:spcBef>
          <a:spcPct val="20000"/>
        </a:spcBef>
        <a:buFont typeface="Arial"/>
        <a:buChar char="•"/>
        <a:defRPr sz="8600" kern="1200">
          <a:solidFill>
            <a:schemeClr val="tx1"/>
          </a:solidFill>
          <a:latin typeface="+mn-lt"/>
          <a:ea typeface="+mn-ea"/>
          <a:cs typeface="+mn-cs"/>
        </a:defRPr>
      </a:lvl6pPr>
      <a:lvl7pPr marL="12702613" indent="-977124" algn="l" defTabSz="1954248" rtl="0" eaLnBrk="1" latinLnBrk="0" hangingPunct="1">
        <a:spcBef>
          <a:spcPct val="20000"/>
        </a:spcBef>
        <a:buFont typeface="Arial"/>
        <a:buChar char="•"/>
        <a:defRPr sz="8600" kern="1200">
          <a:solidFill>
            <a:schemeClr val="tx1"/>
          </a:solidFill>
          <a:latin typeface="+mn-lt"/>
          <a:ea typeface="+mn-ea"/>
          <a:cs typeface="+mn-cs"/>
        </a:defRPr>
      </a:lvl7pPr>
      <a:lvl8pPr marL="14656862" indent="-977124" algn="l" defTabSz="1954248" rtl="0" eaLnBrk="1" latinLnBrk="0" hangingPunct="1">
        <a:spcBef>
          <a:spcPct val="20000"/>
        </a:spcBef>
        <a:buFont typeface="Arial"/>
        <a:buChar char="•"/>
        <a:defRPr sz="8600" kern="1200">
          <a:solidFill>
            <a:schemeClr val="tx1"/>
          </a:solidFill>
          <a:latin typeface="+mn-lt"/>
          <a:ea typeface="+mn-ea"/>
          <a:cs typeface="+mn-cs"/>
        </a:defRPr>
      </a:lvl8pPr>
      <a:lvl9pPr marL="16611109" indent="-977124" algn="l" defTabSz="1954248" rtl="0" eaLnBrk="1" latinLnBrk="0" hangingPunct="1">
        <a:spcBef>
          <a:spcPct val="20000"/>
        </a:spcBef>
        <a:buFont typeface="Arial"/>
        <a:buChar char="•"/>
        <a:defRPr sz="8600" kern="1200">
          <a:solidFill>
            <a:schemeClr val="tx1"/>
          </a:solidFill>
          <a:latin typeface="+mn-lt"/>
          <a:ea typeface="+mn-ea"/>
          <a:cs typeface="+mn-cs"/>
        </a:defRPr>
      </a:lvl9pPr>
    </p:bodyStyle>
    <p:otherStyle>
      <a:defPPr>
        <a:defRPr lang="en-US"/>
      </a:defPPr>
      <a:lvl1pPr marL="0" algn="l" defTabSz="1954248" rtl="0" eaLnBrk="1" latinLnBrk="0" hangingPunct="1">
        <a:defRPr sz="7699" kern="1200">
          <a:solidFill>
            <a:schemeClr val="tx1"/>
          </a:solidFill>
          <a:latin typeface="+mn-lt"/>
          <a:ea typeface="+mn-ea"/>
          <a:cs typeface="+mn-cs"/>
        </a:defRPr>
      </a:lvl1pPr>
      <a:lvl2pPr marL="1954248" algn="l" defTabSz="1954248" rtl="0" eaLnBrk="1" latinLnBrk="0" hangingPunct="1">
        <a:defRPr sz="7699" kern="1200">
          <a:solidFill>
            <a:schemeClr val="tx1"/>
          </a:solidFill>
          <a:latin typeface="+mn-lt"/>
          <a:ea typeface="+mn-ea"/>
          <a:cs typeface="+mn-cs"/>
        </a:defRPr>
      </a:lvl2pPr>
      <a:lvl3pPr marL="3908496" algn="l" defTabSz="1954248" rtl="0" eaLnBrk="1" latinLnBrk="0" hangingPunct="1">
        <a:defRPr sz="7699" kern="1200">
          <a:solidFill>
            <a:schemeClr val="tx1"/>
          </a:solidFill>
          <a:latin typeface="+mn-lt"/>
          <a:ea typeface="+mn-ea"/>
          <a:cs typeface="+mn-cs"/>
        </a:defRPr>
      </a:lvl3pPr>
      <a:lvl4pPr marL="5862744" algn="l" defTabSz="1954248" rtl="0" eaLnBrk="1" latinLnBrk="0" hangingPunct="1">
        <a:defRPr sz="7699" kern="1200">
          <a:solidFill>
            <a:schemeClr val="tx1"/>
          </a:solidFill>
          <a:latin typeface="+mn-lt"/>
          <a:ea typeface="+mn-ea"/>
          <a:cs typeface="+mn-cs"/>
        </a:defRPr>
      </a:lvl4pPr>
      <a:lvl5pPr marL="7816993" algn="l" defTabSz="1954248" rtl="0" eaLnBrk="1" latinLnBrk="0" hangingPunct="1">
        <a:defRPr sz="7699" kern="1200">
          <a:solidFill>
            <a:schemeClr val="tx1"/>
          </a:solidFill>
          <a:latin typeface="+mn-lt"/>
          <a:ea typeface="+mn-ea"/>
          <a:cs typeface="+mn-cs"/>
        </a:defRPr>
      </a:lvl5pPr>
      <a:lvl6pPr marL="9771241" algn="l" defTabSz="1954248" rtl="0" eaLnBrk="1" latinLnBrk="0" hangingPunct="1">
        <a:defRPr sz="7699" kern="1200">
          <a:solidFill>
            <a:schemeClr val="tx1"/>
          </a:solidFill>
          <a:latin typeface="+mn-lt"/>
          <a:ea typeface="+mn-ea"/>
          <a:cs typeface="+mn-cs"/>
        </a:defRPr>
      </a:lvl6pPr>
      <a:lvl7pPr marL="11725488" algn="l" defTabSz="1954248" rtl="0" eaLnBrk="1" latinLnBrk="0" hangingPunct="1">
        <a:defRPr sz="7699" kern="1200">
          <a:solidFill>
            <a:schemeClr val="tx1"/>
          </a:solidFill>
          <a:latin typeface="+mn-lt"/>
          <a:ea typeface="+mn-ea"/>
          <a:cs typeface="+mn-cs"/>
        </a:defRPr>
      </a:lvl7pPr>
      <a:lvl8pPr marL="13679737" algn="l" defTabSz="1954248" rtl="0" eaLnBrk="1" latinLnBrk="0" hangingPunct="1">
        <a:defRPr sz="7699" kern="1200">
          <a:solidFill>
            <a:schemeClr val="tx1"/>
          </a:solidFill>
          <a:latin typeface="+mn-lt"/>
          <a:ea typeface="+mn-ea"/>
          <a:cs typeface="+mn-cs"/>
        </a:defRPr>
      </a:lvl8pPr>
      <a:lvl9pPr marL="15633985" algn="l" defTabSz="1954248" rtl="0" eaLnBrk="1" latinLnBrk="0" hangingPunct="1">
        <a:defRPr sz="76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esquinas redondeadas 30">
            <a:extLst>
              <a:ext uri="{FF2B5EF4-FFF2-40B4-BE49-F238E27FC236}">
                <a16:creationId xmlns:a16="http://schemas.microsoft.com/office/drawing/2014/main" id="{4B8343E9-E0F9-4F90-A1AA-E3A9C8A8C108}"/>
              </a:ext>
            </a:extLst>
          </p:cNvPr>
          <p:cNvSpPr/>
          <p:nvPr/>
        </p:nvSpPr>
        <p:spPr>
          <a:xfrm>
            <a:off x="365412" y="31758312"/>
            <a:ext cx="17236788" cy="7256087"/>
          </a:xfrm>
          <a:prstGeom prst="roundRect">
            <a:avLst>
              <a:gd name="adj" fmla="val 5084"/>
            </a:avLst>
          </a:prstGeom>
          <a:solidFill>
            <a:srgbClr val="CCECFF"/>
          </a:solidFill>
          <a:ln>
            <a:noFill/>
          </a:ln>
          <a:effectLst/>
          <a:scene3d>
            <a:camera prst="orthographicFront">
              <a:rot lat="0" lon="0" rev="0"/>
            </a:camera>
            <a:lightRig rig="glow" dir="t">
              <a:rot lat="0" lon="0" rev="14100000"/>
            </a:lightRig>
          </a:scene3d>
          <a:sp3d prstMaterial="softEdg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5" name="Rectangle 9">
            <a:extLst>
              <a:ext uri="{FF2B5EF4-FFF2-40B4-BE49-F238E27FC236}">
                <a16:creationId xmlns:a16="http://schemas.microsoft.com/office/drawing/2014/main" id="{D022FC4E-4AF8-489E-9127-FFE977B0A1B3}"/>
              </a:ext>
            </a:extLst>
          </p:cNvPr>
          <p:cNvSpPr/>
          <p:nvPr/>
        </p:nvSpPr>
        <p:spPr>
          <a:xfrm>
            <a:off x="553637" y="5685912"/>
            <a:ext cx="26564231" cy="1214855"/>
          </a:xfrm>
          <a:prstGeom prst="rect">
            <a:avLst/>
          </a:prstGeom>
        </p:spPr>
        <p:txBody>
          <a:bodyPr wrap="square" lIns="121067" tIns="60533" rIns="121067" bIns="60533">
            <a:spAutoFit/>
          </a:bodyPr>
          <a:lstStyle/>
          <a:p>
            <a:pPr>
              <a:spcAft>
                <a:spcPts val="0"/>
              </a:spcAft>
            </a:pPr>
            <a:r>
              <a:rPr lang="es-AR" sz="7100" b="1" dirty="0" err="1">
                <a:solidFill>
                  <a:srgbClr val="FF6600"/>
                </a:solidFill>
              </a:rPr>
              <a:t>GuardIAn</a:t>
            </a:r>
            <a:r>
              <a:rPr lang="es-AR" sz="7100" b="1" dirty="0">
                <a:solidFill>
                  <a:srgbClr val="FF6600"/>
                </a:solidFill>
              </a:rPr>
              <a:t>: </a:t>
            </a:r>
            <a:r>
              <a:rPr lang="es-AR" sz="4800" b="1" dirty="0">
                <a:solidFill>
                  <a:srgbClr val="FF6600"/>
                </a:solidFill>
              </a:rPr>
              <a:t>Un agente inteligente encargado de la seguridad en las calles de Santa Fe</a:t>
            </a:r>
            <a:r>
              <a:rPr lang="es-AR" sz="7100" b="1" dirty="0">
                <a:solidFill>
                  <a:srgbClr val="FF6600"/>
                </a:solidFill>
              </a:rPr>
              <a:t>.</a:t>
            </a:r>
            <a:endParaRPr lang="en-US" sz="7100" b="1" dirty="0">
              <a:solidFill>
                <a:srgbClr val="FF6600"/>
              </a:solidFill>
              <a:cs typeface="Phosphate Solid"/>
            </a:endParaRPr>
          </a:p>
        </p:txBody>
      </p:sp>
      <p:sp>
        <p:nvSpPr>
          <p:cNvPr id="19" name="Rectangle 16">
            <a:extLst>
              <a:ext uri="{FF2B5EF4-FFF2-40B4-BE49-F238E27FC236}">
                <a16:creationId xmlns:a16="http://schemas.microsoft.com/office/drawing/2014/main" id="{414292B4-5756-4A62-B59F-11D2AC14F81E}"/>
              </a:ext>
            </a:extLst>
          </p:cNvPr>
          <p:cNvSpPr/>
          <p:nvPr/>
        </p:nvSpPr>
        <p:spPr>
          <a:xfrm>
            <a:off x="1225701" y="40341938"/>
            <a:ext cx="11111641" cy="1968908"/>
          </a:xfrm>
          <a:prstGeom prst="rect">
            <a:avLst/>
          </a:prstGeom>
        </p:spPr>
        <p:txBody>
          <a:bodyPr wrap="none" lIns="121067" tIns="60533" rIns="121067" bIns="60533">
            <a:spAutoFit/>
          </a:bodyPr>
          <a:lstStyle/>
          <a:p>
            <a:r>
              <a:rPr lang="en-US" sz="4000" dirty="0">
                <a:solidFill>
                  <a:schemeClr val="bg1"/>
                </a:solidFill>
                <a:latin typeface="Lato Light"/>
                <a:cs typeface="Lato Light"/>
              </a:rPr>
              <a:t>Emiliano </a:t>
            </a:r>
            <a:r>
              <a:rPr lang="en-US" sz="4000" dirty="0" err="1">
                <a:solidFill>
                  <a:schemeClr val="bg1"/>
                </a:solidFill>
                <a:latin typeface="Lato Light"/>
                <a:cs typeface="Lato Light"/>
              </a:rPr>
              <a:t>Gioria</a:t>
            </a:r>
            <a:r>
              <a:rPr lang="en-US" sz="4000" dirty="0">
                <a:solidFill>
                  <a:schemeClr val="bg1"/>
                </a:solidFill>
                <a:latin typeface="Lato Light"/>
                <a:cs typeface="Lato Light"/>
              </a:rPr>
              <a:t> | emigioria@outlook.com</a:t>
            </a:r>
          </a:p>
          <a:p>
            <a:r>
              <a:rPr lang="en-US" sz="4000" dirty="0">
                <a:solidFill>
                  <a:schemeClr val="bg1"/>
                </a:solidFill>
                <a:latin typeface="Lato Light"/>
                <a:cs typeface="Lato Light"/>
              </a:rPr>
              <a:t>Andrés Rico | andres.rico94@gmail.com</a:t>
            </a:r>
          </a:p>
          <a:p>
            <a:r>
              <a:rPr lang="en-US" sz="4000" dirty="0">
                <a:solidFill>
                  <a:schemeClr val="bg1"/>
                </a:solidFill>
                <a:latin typeface="Lato Light"/>
                <a:cs typeface="Lato Light"/>
              </a:rPr>
              <a:t>Esteban </a:t>
            </a:r>
            <a:r>
              <a:rPr lang="en-US" sz="4000" dirty="0" err="1">
                <a:solidFill>
                  <a:schemeClr val="bg1"/>
                </a:solidFill>
                <a:latin typeface="Lato Light"/>
                <a:cs typeface="Lato Light"/>
              </a:rPr>
              <a:t>Rebechi</a:t>
            </a:r>
            <a:r>
              <a:rPr lang="en-US" sz="4000" dirty="0">
                <a:solidFill>
                  <a:schemeClr val="bg1"/>
                </a:solidFill>
                <a:latin typeface="Lato Light"/>
                <a:cs typeface="Lato Light"/>
              </a:rPr>
              <a:t> | estebanrebechi@outlook.com</a:t>
            </a:r>
          </a:p>
        </p:txBody>
      </p:sp>
      <p:sp>
        <p:nvSpPr>
          <p:cNvPr id="5" name="TextBox 15">
            <a:extLst>
              <a:ext uri="{FF2B5EF4-FFF2-40B4-BE49-F238E27FC236}">
                <a16:creationId xmlns:a16="http://schemas.microsoft.com/office/drawing/2014/main" id="{85188749-BC4F-4480-8F03-B2A104BCDF85}"/>
              </a:ext>
            </a:extLst>
          </p:cNvPr>
          <p:cNvSpPr txBox="1"/>
          <p:nvPr/>
        </p:nvSpPr>
        <p:spPr>
          <a:xfrm>
            <a:off x="1353105" y="38625100"/>
            <a:ext cx="4373181" cy="1045578"/>
          </a:xfrm>
          <a:prstGeom prst="rect">
            <a:avLst/>
          </a:prstGeom>
          <a:noFill/>
        </p:spPr>
        <p:txBody>
          <a:bodyPr wrap="square" lIns="121067" tIns="60533" rIns="121067" bIns="60533" rtlCol="0">
            <a:spAutoFit/>
          </a:bodyPr>
          <a:lstStyle/>
          <a:p>
            <a:r>
              <a:rPr lang="en-US" sz="4000" b="1" dirty="0">
                <a:solidFill>
                  <a:schemeClr val="bg1"/>
                </a:solidFill>
                <a:latin typeface="Phosphate Solid"/>
                <a:cs typeface="Phosphate Solid"/>
              </a:rPr>
              <a:t>DIRECTOR/ES</a:t>
            </a:r>
            <a:r>
              <a:rPr lang="en-US" sz="6000" b="1" dirty="0">
                <a:solidFill>
                  <a:schemeClr val="bg1"/>
                </a:solidFill>
                <a:latin typeface="Phosphate Solid"/>
                <a:cs typeface="Phosphate Solid"/>
              </a:rPr>
              <a:t>:</a:t>
            </a:r>
          </a:p>
        </p:txBody>
      </p:sp>
      <p:sp>
        <p:nvSpPr>
          <p:cNvPr id="7" name="Rectangle 16">
            <a:extLst>
              <a:ext uri="{FF2B5EF4-FFF2-40B4-BE49-F238E27FC236}">
                <a16:creationId xmlns:a16="http://schemas.microsoft.com/office/drawing/2014/main" id="{BBB32C3E-A2C4-4D6B-87E1-03A439482F9C}"/>
              </a:ext>
            </a:extLst>
          </p:cNvPr>
          <p:cNvSpPr/>
          <p:nvPr/>
        </p:nvSpPr>
        <p:spPr>
          <a:xfrm>
            <a:off x="4637217" y="6932285"/>
            <a:ext cx="9554163" cy="1784242"/>
          </a:xfrm>
          <a:prstGeom prst="rect">
            <a:avLst/>
          </a:prstGeom>
        </p:spPr>
        <p:txBody>
          <a:bodyPr wrap="none" lIns="121067" tIns="60533" rIns="121067" bIns="60533">
            <a:spAutoFit/>
          </a:bodyPr>
          <a:lstStyle/>
          <a:p>
            <a:r>
              <a:rPr lang="en-US" sz="3600" b="1" dirty="0">
                <a:solidFill>
                  <a:srgbClr val="FF6600"/>
                </a:solidFill>
                <a:cs typeface="Phosphate Solid"/>
              </a:rPr>
              <a:t>Emiliano </a:t>
            </a:r>
            <a:r>
              <a:rPr lang="en-US" sz="3600" b="1" dirty="0" err="1">
                <a:solidFill>
                  <a:srgbClr val="FF6600"/>
                </a:solidFill>
                <a:cs typeface="Phosphate Solid"/>
              </a:rPr>
              <a:t>Gioria</a:t>
            </a:r>
            <a:r>
              <a:rPr lang="en-US" sz="3600" b="1" dirty="0">
                <a:solidFill>
                  <a:srgbClr val="FF6600"/>
                </a:solidFill>
                <a:cs typeface="Phosphate Solid"/>
              </a:rPr>
              <a:t> | emigioria@outlook.com</a:t>
            </a:r>
          </a:p>
          <a:p>
            <a:r>
              <a:rPr lang="en-US" sz="3600" b="1" dirty="0">
                <a:solidFill>
                  <a:srgbClr val="FF6600"/>
                </a:solidFill>
                <a:cs typeface="Phosphate Solid"/>
              </a:rPr>
              <a:t>Andrés Rico | andres.rico94@gmail.com</a:t>
            </a:r>
          </a:p>
          <a:p>
            <a:r>
              <a:rPr lang="en-US" sz="3600" b="1" dirty="0">
                <a:solidFill>
                  <a:srgbClr val="FF6600"/>
                </a:solidFill>
                <a:cs typeface="Phosphate Solid"/>
              </a:rPr>
              <a:t>Esteban </a:t>
            </a:r>
            <a:r>
              <a:rPr lang="en-US" sz="3600" b="1" dirty="0" err="1">
                <a:solidFill>
                  <a:srgbClr val="FF6600"/>
                </a:solidFill>
                <a:cs typeface="Phosphate Solid"/>
              </a:rPr>
              <a:t>Rebechi</a:t>
            </a:r>
            <a:r>
              <a:rPr lang="en-US" sz="3600" b="1" dirty="0">
                <a:solidFill>
                  <a:srgbClr val="FF6600"/>
                </a:solidFill>
                <a:cs typeface="Phosphate Solid"/>
              </a:rPr>
              <a:t> | estebanrebechi@outlook.com</a:t>
            </a:r>
          </a:p>
        </p:txBody>
      </p:sp>
      <p:sp>
        <p:nvSpPr>
          <p:cNvPr id="2" name="Rectángulo 1">
            <a:extLst>
              <a:ext uri="{FF2B5EF4-FFF2-40B4-BE49-F238E27FC236}">
                <a16:creationId xmlns:a16="http://schemas.microsoft.com/office/drawing/2014/main" id="{1518F26C-E38B-4F54-A0D1-044B1EB34952}"/>
              </a:ext>
            </a:extLst>
          </p:cNvPr>
          <p:cNvSpPr/>
          <p:nvPr/>
        </p:nvSpPr>
        <p:spPr>
          <a:xfrm>
            <a:off x="553637" y="7102055"/>
            <a:ext cx="4197880" cy="1184940"/>
          </a:xfrm>
          <a:prstGeom prst="rect">
            <a:avLst/>
          </a:prstGeom>
        </p:spPr>
        <p:txBody>
          <a:bodyPr wrap="none">
            <a:spAutoFit/>
          </a:bodyPr>
          <a:lstStyle/>
          <a:p>
            <a:r>
              <a:rPr lang="en-US" sz="7100" b="1" dirty="0">
                <a:solidFill>
                  <a:srgbClr val="FF6600"/>
                </a:solidFill>
                <a:cs typeface="Phosphate Solid"/>
              </a:rPr>
              <a:t>Autor/</a:t>
            </a:r>
            <a:r>
              <a:rPr lang="en-US" sz="7100" b="1" dirty="0" err="1">
                <a:solidFill>
                  <a:srgbClr val="FF6600"/>
                </a:solidFill>
                <a:cs typeface="Phosphate Solid"/>
              </a:rPr>
              <a:t>es</a:t>
            </a:r>
            <a:r>
              <a:rPr lang="en-US" sz="7100" b="1" dirty="0">
                <a:solidFill>
                  <a:srgbClr val="FF6600"/>
                </a:solidFill>
                <a:cs typeface="Phosphate Solid"/>
              </a:rPr>
              <a:t>:  </a:t>
            </a:r>
          </a:p>
        </p:txBody>
      </p:sp>
      <p:grpSp>
        <p:nvGrpSpPr>
          <p:cNvPr id="24" name="Grupo 23">
            <a:extLst>
              <a:ext uri="{FF2B5EF4-FFF2-40B4-BE49-F238E27FC236}">
                <a16:creationId xmlns:a16="http://schemas.microsoft.com/office/drawing/2014/main" id="{9AE6CEB0-8192-45E2-A518-0A9231192EAD}"/>
              </a:ext>
            </a:extLst>
          </p:cNvPr>
          <p:cNvGrpSpPr/>
          <p:nvPr/>
        </p:nvGrpSpPr>
        <p:grpSpPr>
          <a:xfrm>
            <a:off x="365412" y="9232011"/>
            <a:ext cx="14727872" cy="8951838"/>
            <a:chOff x="3244645" y="9938558"/>
            <a:chExt cx="19231897" cy="8022442"/>
          </a:xfrm>
        </p:grpSpPr>
        <p:sp>
          <p:nvSpPr>
            <p:cNvPr id="21" name="Rectángulo: esquinas redondeadas 20">
              <a:extLst>
                <a:ext uri="{FF2B5EF4-FFF2-40B4-BE49-F238E27FC236}">
                  <a16:creationId xmlns:a16="http://schemas.microsoft.com/office/drawing/2014/main" id="{F071FED2-6C05-4B3F-B424-5460C8F9832E}"/>
                </a:ext>
              </a:extLst>
            </p:cNvPr>
            <p:cNvSpPr/>
            <p:nvPr/>
          </p:nvSpPr>
          <p:spPr>
            <a:xfrm>
              <a:off x="3244645" y="9938558"/>
              <a:ext cx="19231897" cy="8022442"/>
            </a:xfrm>
            <a:prstGeom prst="roundRect">
              <a:avLst>
                <a:gd name="adj" fmla="val 5084"/>
              </a:avLst>
            </a:prstGeom>
            <a:solidFill>
              <a:srgbClr val="DD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3" name="CuadroTexto 22">
              <a:extLst>
                <a:ext uri="{FF2B5EF4-FFF2-40B4-BE49-F238E27FC236}">
                  <a16:creationId xmlns:a16="http://schemas.microsoft.com/office/drawing/2014/main" id="{17FAAB25-A1BA-4BC5-B97B-8950BE6FE851}"/>
                </a:ext>
              </a:extLst>
            </p:cNvPr>
            <p:cNvSpPr txBox="1"/>
            <p:nvPr/>
          </p:nvSpPr>
          <p:spPr>
            <a:xfrm>
              <a:off x="3893574" y="10368090"/>
              <a:ext cx="17993031" cy="6724918"/>
            </a:xfrm>
            <a:prstGeom prst="rect">
              <a:avLst/>
            </a:prstGeom>
            <a:noFill/>
          </p:spPr>
          <p:txBody>
            <a:bodyPr wrap="square" rtlCol="0">
              <a:spAutoFit/>
            </a:bodyPr>
            <a:lstStyle/>
            <a:p>
              <a:pPr lvl="0" algn="just"/>
              <a:r>
                <a:rPr lang="es-AR" sz="7100" b="1" dirty="0">
                  <a:solidFill>
                    <a:srgbClr val="FF6600"/>
                  </a:solidFill>
                </a:rPr>
                <a:t>Introducción</a:t>
              </a:r>
            </a:p>
            <a:p>
              <a:pPr lvl="0" algn="just"/>
              <a:endParaRPr lang="es-AR" sz="4000" dirty="0">
                <a:solidFill>
                  <a:prstClr val="black"/>
                </a:solidFill>
              </a:endParaRPr>
            </a:p>
            <a:p>
              <a:pPr lvl="0" algn="just"/>
              <a:r>
                <a:rPr lang="es-AR" sz="4000" dirty="0" err="1">
                  <a:solidFill>
                    <a:prstClr val="black"/>
                  </a:solidFill>
                </a:rPr>
                <a:t>GuardIAn</a:t>
              </a:r>
              <a:r>
                <a:rPr lang="es-AR" sz="4000" dirty="0">
                  <a:solidFill>
                    <a:prstClr val="black"/>
                  </a:solidFill>
                </a:rPr>
                <a:t> se desarrolló en el contexto de un trabajo práctico de la cátedra Inteligencia Artificial, en donde se solicitó el desarrollo de un agente que interprete las frases de un usuario o persona y descubra en la conversación patrones que estén asociados a situaciones de peligro tales como "ayuda", "me están pegando", etc. Para dar solución al problema planteado por la catedra, se implementó un agente inteligente que transforma el sonido de la voz a texto y que, a través de un </a:t>
              </a:r>
              <a:r>
                <a:rPr lang="es-AR" sz="4000" b="1" dirty="0">
                  <a:solidFill>
                    <a:srgbClr val="0070C0"/>
                  </a:solidFill>
                </a:rPr>
                <a:t>sistema de producciones</a:t>
              </a:r>
              <a:r>
                <a:rPr lang="es-AR" sz="4000" dirty="0">
                  <a:solidFill>
                    <a:prstClr val="black"/>
                  </a:solidFill>
                </a:rPr>
                <a:t>, toma acciones que ayuden a la persona que está en problemas como, por ejemplo, llamar a la ambulancia, a la policía, etc.</a:t>
              </a:r>
            </a:p>
          </p:txBody>
        </p:sp>
      </p:grpSp>
      <p:sp>
        <p:nvSpPr>
          <p:cNvPr id="26" name="Rectángulo: esquinas redondeadas 25">
            <a:extLst>
              <a:ext uri="{FF2B5EF4-FFF2-40B4-BE49-F238E27FC236}">
                <a16:creationId xmlns:a16="http://schemas.microsoft.com/office/drawing/2014/main" id="{4E7DCD4F-26E5-4CD4-B590-71AD17C7513C}"/>
              </a:ext>
            </a:extLst>
          </p:cNvPr>
          <p:cNvSpPr/>
          <p:nvPr/>
        </p:nvSpPr>
        <p:spPr>
          <a:xfrm>
            <a:off x="365412" y="18630255"/>
            <a:ext cx="14727872" cy="13949664"/>
          </a:xfrm>
          <a:prstGeom prst="roundRect">
            <a:avLst>
              <a:gd name="adj" fmla="val 3172"/>
            </a:avLst>
          </a:prstGeom>
          <a:solidFill>
            <a:srgbClr val="CCECFF"/>
          </a:solidFill>
          <a:ln>
            <a:noFill/>
          </a:ln>
          <a:effectLst/>
          <a:scene3d>
            <a:camera prst="orthographicFront">
              <a:rot lat="0" lon="0" rev="0"/>
            </a:camera>
            <a:lightRig rig="glow" dir="t">
              <a:rot lat="0" lon="0" rev="14100000"/>
            </a:lightRig>
          </a:scene3d>
          <a:sp3d prstMaterial="softEdg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7" name="CuadroTexto 26">
            <a:extLst>
              <a:ext uri="{FF2B5EF4-FFF2-40B4-BE49-F238E27FC236}">
                <a16:creationId xmlns:a16="http://schemas.microsoft.com/office/drawing/2014/main" id="{139CBEBE-DE7A-40B2-92C2-85FE70ED4FF1}"/>
              </a:ext>
            </a:extLst>
          </p:cNvPr>
          <p:cNvSpPr txBox="1"/>
          <p:nvPr/>
        </p:nvSpPr>
        <p:spPr>
          <a:xfrm>
            <a:off x="862365" y="18996024"/>
            <a:ext cx="13705479" cy="6170920"/>
          </a:xfrm>
          <a:prstGeom prst="rect">
            <a:avLst/>
          </a:prstGeom>
          <a:noFill/>
        </p:spPr>
        <p:txBody>
          <a:bodyPr wrap="square" rtlCol="0">
            <a:spAutoFit/>
          </a:bodyPr>
          <a:lstStyle/>
          <a:p>
            <a:pPr lvl="0" algn="just"/>
            <a:r>
              <a:rPr lang="es-AR" sz="7100" b="1" dirty="0">
                <a:solidFill>
                  <a:srgbClr val="FF6600"/>
                </a:solidFill>
              </a:rPr>
              <a:t>La red RETE</a:t>
            </a:r>
          </a:p>
          <a:p>
            <a:pPr lvl="0" algn="just"/>
            <a:endParaRPr lang="es-AR" sz="4000" dirty="0">
              <a:solidFill>
                <a:prstClr val="black"/>
              </a:solidFill>
            </a:endParaRPr>
          </a:p>
          <a:p>
            <a:pPr marL="571500" lvl="0" indent="-571500" algn="just">
              <a:buFont typeface="Courier New" panose="02070309020205020404" pitchFamily="49" charset="0"/>
              <a:buChar char="o"/>
            </a:pPr>
            <a:r>
              <a:rPr lang="es-AR" sz="4000" dirty="0">
                <a:solidFill>
                  <a:prstClr val="black"/>
                </a:solidFill>
              </a:rPr>
              <a:t>Algoritmo implementado para mejorar los tiempos de respuesta del sistema de producciones. </a:t>
            </a:r>
          </a:p>
          <a:p>
            <a:pPr marL="571500" lvl="0" indent="-571500" algn="just">
              <a:buFont typeface="Courier New" panose="02070309020205020404" pitchFamily="49" charset="0"/>
              <a:buChar char="o"/>
            </a:pPr>
            <a:r>
              <a:rPr lang="es-AR" sz="4000" dirty="0">
                <a:solidFill>
                  <a:prstClr val="black"/>
                </a:solidFill>
              </a:rPr>
              <a:t>Permite implementar el emparejamiento de patrones en un sistema de producción de manera eficiente.</a:t>
            </a:r>
          </a:p>
          <a:p>
            <a:pPr marL="571500" lvl="0" indent="-571500" algn="just">
              <a:buFont typeface="Courier New" panose="02070309020205020404" pitchFamily="49" charset="0"/>
              <a:buChar char="o"/>
            </a:pPr>
            <a:r>
              <a:rPr lang="es-AR" sz="4000" dirty="0">
                <a:solidFill>
                  <a:prstClr val="black"/>
                </a:solidFill>
              </a:rPr>
              <a:t>La red recuerda qué condiciones eran satisfechas en ciclos anteriores y actualiza esa información cuando cambian los hechos, sólo para las reglas afectadas.</a:t>
            </a:r>
          </a:p>
        </p:txBody>
      </p:sp>
      <p:pic>
        <p:nvPicPr>
          <p:cNvPr id="8" name="Imagen 7">
            <a:extLst>
              <a:ext uri="{FF2B5EF4-FFF2-40B4-BE49-F238E27FC236}">
                <a16:creationId xmlns:a16="http://schemas.microsoft.com/office/drawing/2014/main" id="{E93AD154-B204-490B-8C79-E2DF2C7BDA85}"/>
              </a:ext>
            </a:extLst>
          </p:cNvPr>
          <p:cNvPicPr>
            <a:picLocks noChangeAspect="1"/>
          </p:cNvPicPr>
          <p:nvPr/>
        </p:nvPicPr>
        <p:blipFill>
          <a:blip r:embed="rId3"/>
          <a:stretch>
            <a:fillRect/>
          </a:stretch>
        </p:blipFill>
        <p:spPr>
          <a:xfrm>
            <a:off x="1147476" y="25166944"/>
            <a:ext cx="13135255" cy="6674181"/>
          </a:xfrm>
          <a:prstGeom prst="rect">
            <a:avLst/>
          </a:prstGeom>
        </p:spPr>
      </p:pic>
      <p:grpSp>
        <p:nvGrpSpPr>
          <p:cNvPr id="33" name="Grupo 32">
            <a:extLst>
              <a:ext uri="{FF2B5EF4-FFF2-40B4-BE49-F238E27FC236}">
                <a16:creationId xmlns:a16="http://schemas.microsoft.com/office/drawing/2014/main" id="{323FADDC-05B2-4DFD-8D84-76AE8349FFDF}"/>
              </a:ext>
            </a:extLst>
          </p:cNvPr>
          <p:cNvGrpSpPr/>
          <p:nvPr/>
        </p:nvGrpSpPr>
        <p:grpSpPr>
          <a:xfrm>
            <a:off x="15590238" y="17079544"/>
            <a:ext cx="14446676" cy="14242286"/>
            <a:chOff x="15685926" y="9232012"/>
            <a:chExt cx="14341789" cy="13932788"/>
          </a:xfrm>
          <a:solidFill>
            <a:srgbClr val="CCECFF"/>
          </a:solidFill>
        </p:grpSpPr>
        <p:grpSp>
          <p:nvGrpSpPr>
            <p:cNvPr id="28" name="Grupo 27">
              <a:extLst>
                <a:ext uri="{FF2B5EF4-FFF2-40B4-BE49-F238E27FC236}">
                  <a16:creationId xmlns:a16="http://schemas.microsoft.com/office/drawing/2014/main" id="{51C92B28-BD3C-49F3-893D-942BE075BBCC}"/>
                </a:ext>
              </a:extLst>
            </p:cNvPr>
            <p:cNvGrpSpPr/>
            <p:nvPr/>
          </p:nvGrpSpPr>
          <p:grpSpPr>
            <a:xfrm>
              <a:off x="15685926" y="9232012"/>
              <a:ext cx="14341789" cy="13932788"/>
              <a:chOff x="3244645" y="9938558"/>
              <a:chExt cx="19231897" cy="8022442"/>
            </a:xfrm>
            <a:grpFill/>
          </p:grpSpPr>
          <p:sp>
            <p:nvSpPr>
              <p:cNvPr id="29" name="Rectángulo: esquinas redondeadas 28">
                <a:extLst>
                  <a:ext uri="{FF2B5EF4-FFF2-40B4-BE49-F238E27FC236}">
                    <a16:creationId xmlns:a16="http://schemas.microsoft.com/office/drawing/2014/main" id="{A189853C-91DB-4096-9F59-A21940FEDACF}"/>
                  </a:ext>
                </a:extLst>
              </p:cNvPr>
              <p:cNvSpPr/>
              <p:nvPr/>
            </p:nvSpPr>
            <p:spPr>
              <a:xfrm>
                <a:off x="3244645" y="9938558"/>
                <a:ext cx="19231897" cy="8022442"/>
              </a:xfrm>
              <a:prstGeom prst="roundRect">
                <a:avLst>
                  <a:gd name="adj" fmla="val 317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0" name="CuadroTexto 29">
                <a:extLst>
                  <a:ext uri="{FF2B5EF4-FFF2-40B4-BE49-F238E27FC236}">
                    <a16:creationId xmlns:a16="http://schemas.microsoft.com/office/drawing/2014/main" id="{347FF15F-5FEF-43DC-8378-4B0B52BCA0EA}"/>
                  </a:ext>
                </a:extLst>
              </p:cNvPr>
              <p:cNvSpPr txBox="1"/>
              <p:nvPr/>
            </p:nvSpPr>
            <p:spPr>
              <a:xfrm>
                <a:off x="3893575" y="10368090"/>
                <a:ext cx="17997919" cy="3872180"/>
              </a:xfrm>
              <a:prstGeom prst="rect">
                <a:avLst/>
              </a:prstGeom>
              <a:grpFill/>
            </p:spPr>
            <p:txBody>
              <a:bodyPr wrap="square" rtlCol="0">
                <a:spAutoFit/>
              </a:bodyPr>
              <a:lstStyle/>
              <a:p>
                <a:pPr lvl="0" algn="just"/>
                <a:r>
                  <a:rPr lang="es-AR" sz="7100" b="1" dirty="0">
                    <a:solidFill>
                      <a:srgbClr val="FF6600"/>
                    </a:solidFill>
                  </a:rPr>
                  <a:t>Arquitectura</a:t>
                </a:r>
              </a:p>
              <a:p>
                <a:pPr lvl="0" algn="just"/>
                <a:endParaRPr lang="es-AR" sz="4000" dirty="0">
                  <a:solidFill>
                    <a:prstClr val="black"/>
                  </a:solidFill>
                </a:endParaRPr>
              </a:p>
              <a:p>
                <a:pPr marL="571500" lvl="0" indent="-571500" algn="just">
                  <a:buFont typeface="Courier New" panose="02070309020205020404" pitchFamily="49" charset="0"/>
                  <a:buChar char="o"/>
                </a:pPr>
                <a:r>
                  <a:rPr lang="es-AR" sz="4000" dirty="0">
                    <a:solidFill>
                      <a:prstClr val="black"/>
                    </a:solidFill>
                  </a:rPr>
                  <a:t>Aplicación Android que graba audio, aplica </a:t>
                </a:r>
                <a:r>
                  <a:rPr lang="es-AR" sz="4000" i="1" dirty="0" err="1">
                    <a:solidFill>
                      <a:prstClr val="black"/>
                    </a:solidFill>
                  </a:rPr>
                  <a:t>Speech</a:t>
                </a:r>
                <a:r>
                  <a:rPr lang="es-AR" sz="4000" i="1" dirty="0">
                    <a:solidFill>
                      <a:prstClr val="black"/>
                    </a:solidFill>
                  </a:rPr>
                  <a:t> </a:t>
                </a:r>
                <a:r>
                  <a:rPr lang="es-AR" sz="4000" i="1" dirty="0" err="1">
                    <a:solidFill>
                      <a:prstClr val="black"/>
                    </a:solidFill>
                  </a:rPr>
                  <a:t>to</a:t>
                </a:r>
                <a:r>
                  <a:rPr lang="es-AR" sz="4000" i="1" dirty="0">
                    <a:solidFill>
                      <a:prstClr val="black"/>
                    </a:solidFill>
                  </a:rPr>
                  <a:t> </a:t>
                </a:r>
                <a:r>
                  <a:rPr lang="es-AR" sz="4000" i="1" dirty="0" err="1">
                    <a:solidFill>
                      <a:prstClr val="black"/>
                    </a:solidFill>
                  </a:rPr>
                  <a:t>text</a:t>
                </a:r>
                <a:r>
                  <a:rPr lang="es-AR" sz="4000" dirty="0">
                    <a:solidFill>
                      <a:prstClr val="black"/>
                    </a:solidFill>
                  </a:rPr>
                  <a:t> y envía las palabras al servidor. También recibe los resultados y aplica las acciones, como “llamar a la policía”.</a:t>
                </a:r>
              </a:p>
              <a:p>
                <a:pPr marL="571500" lvl="0" indent="-571500" algn="just">
                  <a:buFont typeface="Courier New" panose="02070309020205020404" pitchFamily="49" charset="0"/>
                  <a:buChar char="o"/>
                </a:pPr>
                <a:r>
                  <a:rPr lang="es-AR" sz="4000" dirty="0">
                    <a:solidFill>
                      <a:prstClr val="black"/>
                    </a:solidFill>
                  </a:rPr>
                  <a:t>Servidor capaz de atender a múltiples clientes en simultáneo. Tiene dos componentes:</a:t>
                </a:r>
              </a:p>
              <a:p>
                <a:pPr marL="1357313" lvl="1" indent="-742950" algn="just">
                  <a:buFont typeface="Arial" panose="020B0604020202020204" pitchFamily="34" charset="0"/>
                  <a:buChar char="•"/>
                </a:pPr>
                <a:r>
                  <a:rPr lang="es-AR" sz="4000" dirty="0">
                    <a:solidFill>
                      <a:prstClr val="black"/>
                    </a:solidFill>
                  </a:rPr>
                  <a:t>Preprocesador: normaliza las palabras y filtra las relevantes.</a:t>
                </a:r>
              </a:p>
              <a:p>
                <a:pPr marL="1357313" lvl="1" indent="-742950" algn="just">
                  <a:buFont typeface="Arial" panose="020B0604020202020204" pitchFamily="34" charset="0"/>
                  <a:buChar char="•"/>
                </a:pPr>
                <a:r>
                  <a:rPr lang="es-AR" sz="4000" dirty="0">
                    <a:solidFill>
                      <a:prstClr val="black"/>
                    </a:solidFill>
                  </a:rPr>
                  <a:t>Sistema de producciones: aplica reglas para determinar las acciones a tomar.</a:t>
                </a:r>
              </a:p>
            </p:txBody>
          </p:sp>
        </p:grpSp>
        <p:pic>
          <p:nvPicPr>
            <p:cNvPr id="14" name="Imagen 13">
              <a:extLst>
                <a:ext uri="{FF2B5EF4-FFF2-40B4-BE49-F238E27FC236}">
                  <a16:creationId xmlns:a16="http://schemas.microsoft.com/office/drawing/2014/main" id="{86546E7D-5185-426F-B924-BC9454BCEEC3}"/>
                </a:ext>
              </a:extLst>
            </p:cNvPr>
            <p:cNvPicPr>
              <a:picLocks noChangeAspect="1"/>
            </p:cNvPicPr>
            <p:nvPr/>
          </p:nvPicPr>
          <p:blipFill>
            <a:blip r:embed="rId4"/>
            <a:stretch>
              <a:fillRect/>
            </a:stretch>
          </p:blipFill>
          <p:spPr>
            <a:xfrm>
              <a:off x="16129704" y="17550671"/>
              <a:ext cx="10301404" cy="4990533"/>
            </a:xfrm>
            <a:prstGeom prst="rect">
              <a:avLst/>
            </a:prstGeom>
            <a:grpFill/>
          </p:spPr>
        </p:pic>
        <p:pic>
          <p:nvPicPr>
            <p:cNvPr id="17" name="Imagen 16">
              <a:extLst>
                <a:ext uri="{FF2B5EF4-FFF2-40B4-BE49-F238E27FC236}">
                  <a16:creationId xmlns:a16="http://schemas.microsoft.com/office/drawing/2014/main" id="{87ACAFB6-0B6C-468E-A9D0-ECA08EDD899B}"/>
                </a:ext>
              </a:extLst>
            </p:cNvPr>
            <p:cNvPicPr>
              <a:picLocks noChangeAspect="1"/>
            </p:cNvPicPr>
            <p:nvPr/>
          </p:nvPicPr>
          <p:blipFill>
            <a:blip r:embed="rId5"/>
            <a:stretch>
              <a:fillRect/>
            </a:stretch>
          </p:blipFill>
          <p:spPr>
            <a:xfrm>
              <a:off x="26682341" y="17550671"/>
              <a:ext cx="2919706" cy="4990534"/>
            </a:xfrm>
            <a:prstGeom prst="rect">
              <a:avLst/>
            </a:prstGeom>
            <a:grpFill/>
          </p:spPr>
        </p:pic>
      </p:grpSp>
      <p:pic>
        <p:nvPicPr>
          <p:cNvPr id="10" name="Imagen 9">
            <a:extLst>
              <a:ext uri="{FF2B5EF4-FFF2-40B4-BE49-F238E27FC236}">
                <a16:creationId xmlns:a16="http://schemas.microsoft.com/office/drawing/2014/main" id="{D565DB61-8AB5-4D42-A0C8-176BBAB861EF}"/>
              </a:ext>
            </a:extLst>
          </p:cNvPr>
          <p:cNvPicPr>
            <a:picLocks noChangeAspect="1"/>
          </p:cNvPicPr>
          <p:nvPr/>
        </p:nvPicPr>
        <p:blipFill>
          <a:blip r:embed="rId6"/>
          <a:stretch>
            <a:fillRect/>
          </a:stretch>
        </p:blipFill>
        <p:spPr>
          <a:xfrm>
            <a:off x="1056125" y="33163590"/>
            <a:ext cx="15659292" cy="5296933"/>
          </a:xfrm>
          <a:prstGeom prst="rect">
            <a:avLst/>
          </a:prstGeom>
        </p:spPr>
      </p:pic>
      <p:sp>
        <p:nvSpPr>
          <p:cNvPr id="32" name="CuadroTexto 31">
            <a:extLst>
              <a:ext uri="{FF2B5EF4-FFF2-40B4-BE49-F238E27FC236}">
                <a16:creationId xmlns:a16="http://schemas.microsoft.com/office/drawing/2014/main" id="{7802ECFC-78EE-46D3-B4F0-EED54FB4192C}"/>
              </a:ext>
            </a:extLst>
          </p:cNvPr>
          <p:cNvSpPr txBox="1"/>
          <p:nvPr/>
        </p:nvSpPr>
        <p:spPr>
          <a:xfrm>
            <a:off x="6308282" y="32287531"/>
            <a:ext cx="5154977" cy="584775"/>
          </a:xfrm>
          <a:prstGeom prst="rect">
            <a:avLst/>
          </a:prstGeom>
          <a:noFill/>
        </p:spPr>
        <p:txBody>
          <a:bodyPr wrap="square" rtlCol="0">
            <a:spAutoFit/>
          </a:bodyPr>
          <a:lstStyle/>
          <a:p>
            <a:pPr algn="ctr"/>
            <a:r>
              <a:rPr lang="en-GB" sz="3200" b="1" dirty="0" err="1"/>
              <a:t>Diagrama</a:t>
            </a:r>
            <a:r>
              <a:rPr lang="en-GB" sz="3200" b="1" dirty="0"/>
              <a:t> de </a:t>
            </a:r>
            <a:r>
              <a:rPr lang="en-GB" sz="3200" b="1" dirty="0" err="1"/>
              <a:t>clases</a:t>
            </a:r>
            <a:r>
              <a:rPr lang="en-GB" sz="3200" b="1" dirty="0"/>
              <a:t> de la red</a:t>
            </a:r>
          </a:p>
        </p:txBody>
      </p:sp>
      <p:grpSp>
        <p:nvGrpSpPr>
          <p:cNvPr id="34" name="Grupo 33">
            <a:extLst>
              <a:ext uri="{FF2B5EF4-FFF2-40B4-BE49-F238E27FC236}">
                <a16:creationId xmlns:a16="http://schemas.microsoft.com/office/drawing/2014/main" id="{F4CDC695-3CC7-4C9A-A6BE-96990A03FD69}"/>
              </a:ext>
            </a:extLst>
          </p:cNvPr>
          <p:cNvGrpSpPr/>
          <p:nvPr/>
        </p:nvGrpSpPr>
        <p:grpSpPr>
          <a:xfrm>
            <a:off x="15590237" y="9257384"/>
            <a:ext cx="14380983" cy="7385678"/>
            <a:chOff x="3244645" y="9938558"/>
            <a:chExt cx="19231897" cy="8022442"/>
          </a:xfrm>
        </p:grpSpPr>
        <p:sp>
          <p:nvSpPr>
            <p:cNvPr id="35" name="Rectángulo: esquinas redondeadas 34">
              <a:extLst>
                <a:ext uri="{FF2B5EF4-FFF2-40B4-BE49-F238E27FC236}">
                  <a16:creationId xmlns:a16="http://schemas.microsoft.com/office/drawing/2014/main" id="{E3647F35-D74D-4F47-AC02-FEC658687B6F}"/>
                </a:ext>
              </a:extLst>
            </p:cNvPr>
            <p:cNvSpPr/>
            <p:nvPr/>
          </p:nvSpPr>
          <p:spPr>
            <a:xfrm>
              <a:off x="3244645" y="9938558"/>
              <a:ext cx="19231897" cy="8022442"/>
            </a:xfrm>
            <a:prstGeom prst="roundRect">
              <a:avLst>
                <a:gd name="adj" fmla="val 8245"/>
              </a:avLst>
            </a:prstGeom>
            <a:solidFill>
              <a:srgbClr val="DDF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6" name="CuadroTexto 35">
              <a:extLst>
                <a:ext uri="{FF2B5EF4-FFF2-40B4-BE49-F238E27FC236}">
                  <a16:creationId xmlns:a16="http://schemas.microsoft.com/office/drawing/2014/main" id="{D3A3A07C-8AB0-451B-9286-2EB472C2AB33}"/>
                </a:ext>
              </a:extLst>
            </p:cNvPr>
            <p:cNvSpPr txBox="1"/>
            <p:nvPr/>
          </p:nvSpPr>
          <p:spPr>
            <a:xfrm>
              <a:off x="3855826" y="10368090"/>
              <a:ext cx="18009533" cy="7364285"/>
            </a:xfrm>
            <a:prstGeom prst="rect">
              <a:avLst/>
            </a:prstGeom>
            <a:noFill/>
          </p:spPr>
          <p:txBody>
            <a:bodyPr wrap="square" rtlCol="0">
              <a:spAutoFit/>
            </a:bodyPr>
            <a:lstStyle/>
            <a:p>
              <a:pPr lvl="0" algn="just"/>
              <a:r>
                <a:rPr lang="es-AR" sz="7100" b="1" dirty="0">
                  <a:solidFill>
                    <a:srgbClr val="FF6600"/>
                  </a:solidFill>
                </a:rPr>
                <a:t>Sistema de producciones</a:t>
              </a:r>
            </a:p>
            <a:p>
              <a:pPr lvl="0" algn="just"/>
              <a:endParaRPr lang="es-AR" sz="4000" dirty="0">
                <a:solidFill>
                  <a:prstClr val="black"/>
                </a:solidFill>
              </a:endParaRPr>
            </a:p>
            <a:p>
              <a:pPr lvl="0" algn="just"/>
              <a:r>
                <a:rPr lang="es-AR" sz="4000" dirty="0">
                  <a:solidFill>
                    <a:prstClr val="black"/>
                  </a:solidFill>
                </a:rPr>
                <a:t>Aplica </a:t>
              </a:r>
              <a:r>
                <a:rPr lang="es-AR" sz="4000" b="1" dirty="0">
                  <a:solidFill>
                    <a:srgbClr val="0070C0"/>
                  </a:solidFill>
                </a:rPr>
                <a:t>reglas</a:t>
              </a:r>
              <a:r>
                <a:rPr lang="es-AR" sz="4000" dirty="0">
                  <a:solidFill>
                    <a:prstClr val="black"/>
                  </a:solidFill>
                </a:rPr>
                <a:t> sobre un conjunto de </a:t>
              </a:r>
              <a:r>
                <a:rPr lang="es-AR" sz="4000" b="1" dirty="0">
                  <a:solidFill>
                    <a:srgbClr val="0070C0"/>
                  </a:solidFill>
                </a:rPr>
                <a:t>hechos</a:t>
              </a:r>
              <a:r>
                <a:rPr lang="es-AR" sz="4000" dirty="0">
                  <a:solidFill>
                    <a:prstClr val="black"/>
                  </a:solidFill>
                </a:rPr>
                <a:t> para elegir </a:t>
              </a:r>
              <a:r>
                <a:rPr lang="es-AR" sz="4000" b="1" dirty="0">
                  <a:solidFill>
                    <a:srgbClr val="0070C0"/>
                  </a:solidFill>
                </a:rPr>
                <a:t>acciones</a:t>
              </a:r>
              <a:r>
                <a:rPr lang="es-AR" sz="4000" dirty="0">
                  <a:solidFill>
                    <a:prstClr val="black"/>
                  </a:solidFill>
                </a:rPr>
                <a:t> a tomar. Cada regla tiene una condición que, cuando es satisfecha por los hechos, habilita una acción para dispararse.</a:t>
              </a:r>
            </a:p>
            <a:p>
              <a:pPr lvl="0" algn="just"/>
              <a:r>
                <a:rPr lang="es-AR" sz="4000" dirty="0">
                  <a:solidFill>
                    <a:prstClr val="black"/>
                  </a:solidFill>
                </a:rPr>
                <a:t>Se compone de tres partes:</a:t>
              </a:r>
            </a:p>
            <a:p>
              <a:pPr marL="571500" lvl="0" indent="-571500" algn="just">
                <a:buFont typeface="Courier New" panose="02070309020205020404" pitchFamily="49" charset="0"/>
                <a:buChar char="o"/>
              </a:pPr>
              <a:r>
                <a:rPr lang="es-AR" sz="4000" dirty="0">
                  <a:solidFill>
                    <a:srgbClr val="FF6600"/>
                  </a:solidFill>
                </a:rPr>
                <a:t>Memoria de trabajo</a:t>
              </a:r>
              <a:r>
                <a:rPr lang="es-AR" sz="4000" dirty="0">
                  <a:solidFill>
                    <a:prstClr val="black"/>
                  </a:solidFill>
                </a:rPr>
                <a:t>: almacena los hechos</a:t>
              </a:r>
            </a:p>
            <a:p>
              <a:pPr marL="571500" lvl="0" indent="-571500" algn="just">
                <a:buFont typeface="Courier New" panose="02070309020205020404" pitchFamily="49" charset="0"/>
                <a:buChar char="o"/>
              </a:pPr>
              <a:r>
                <a:rPr lang="es-AR" sz="4000" dirty="0">
                  <a:solidFill>
                    <a:srgbClr val="FF6600"/>
                  </a:solidFill>
                </a:rPr>
                <a:t>Memoria de producciones</a:t>
              </a:r>
              <a:r>
                <a:rPr lang="es-AR" sz="4000" dirty="0">
                  <a:solidFill>
                    <a:prstClr val="black"/>
                  </a:solidFill>
                </a:rPr>
                <a:t>: almacena las reglas</a:t>
              </a:r>
            </a:p>
            <a:p>
              <a:pPr marL="571500" indent="-571500" algn="just">
                <a:buFont typeface="Courier New" panose="02070309020205020404" pitchFamily="49" charset="0"/>
                <a:buChar char="o"/>
              </a:pPr>
              <a:r>
                <a:rPr lang="es-AR" sz="4000" dirty="0">
                  <a:solidFill>
                    <a:srgbClr val="FF6600"/>
                  </a:solidFill>
                </a:rPr>
                <a:t>Motor de inferencia</a:t>
              </a:r>
              <a:r>
                <a:rPr lang="es-AR" sz="4000" dirty="0">
                  <a:solidFill>
                    <a:prstClr val="black"/>
                  </a:solidFill>
                </a:rPr>
                <a:t>: determina las reglas aplicables y elije una acción a tomar según algún criterio.</a:t>
              </a:r>
            </a:p>
          </p:txBody>
        </p:sp>
      </p:grpSp>
      <p:grpSp>
        <p:nvGrpSpPr>
          <p:cNvPr id="37" name="Grupo 36">
            <a:extLst>
              <a:ext uri="{FF2B5EF4-FFF2-40B4-BE49-F238E27FC236}">
                <a16:creationId xmlns:a16="http://schemas.microsoft.com/office/drawing/2014/main" id="{51013AE7-2981-4CB7-8FE6-6F9121FDF2A1}"/>
              </a:ext>
            </a:extLst>
          </p:cNvPr>
          <p:cNvGrpSpPr/>
          <p:nvPr/>
        </p:nvGrpSpPr>
        <p:grpSpPr>
          <a:xfrm>
            <a:off x="18099152" y="31758312"/>
            <a:ext cx="11872067" cy="7256088"/>
            <a:chOff x="3244645" y="9938558"/>
            <a:chExt cx="19231897" cy="8022442"/>
          </a:xfrm>
          <a:solidFill>
            <a:srgbClr val="CCECFF"/>
          </a:solidFill>
        </p:grpSpPr>
        <p:sp>
          <p:nvSpPr>
            <p:cNvPr id="38" name="Rectángulo: esquinas redondeadas 37">
              <a:extLst>
                <a:ext uri="{FF2B5EF4-FFF2-40B4-BE49-F238E27FC236}">
                  <a16:creationId xmlns:a16="http://schemas.microsoft.com/office/drawing/2014/main" id="{26F1643E-A83F-4740-8177-326C8B6E75C9}"/>
                </a:ext>
              </a:extLst>
            </p:cNvPr>
            <p:cNvSpPr/>
            <p:nvPr/>
          </p:nvSpPr>
          <p:spPr>
            <a:xfrm>
              <a:off x="3244645" y="9938558"/>
              <a:ext cx="19231897" cy="8022442"/>
            </a:xfrm>
            <a:prstGeom prst="roundRect">
              <a:avLst>
                <a:gd name="adj" fmla="val 5084"/>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9" name="CuadroTexto 38">
              <a:extLst>
                <a:ext uri="{FF2B5EF4-FFF2-40B4-BE49-F238E27FC236}">
                  <a16:creationId xmlns:a16="http://schemas.microsoft.com/office/drawing/2014/main" id="{36882939-E7DC-49EA-9F3C-B2CFFC0305C4}"/>
                </a:ext>
              </a:extLst>
            </p:cNvPr>
            <p:cNvSpPr txBox="1"/>
            <p:nvPr/>
          </p:nvSpPr>
          <p:spPr>
            <a:xfrm>
              <a:off x="3893574" y="10368090"/>
              <a:ext cx="17993031" cy="6754607"/>
            </a:xfrm>
            <a:prstGeom prst="rect">
              <a:avLst/>
            </a:prstGeom>
            <a:grpFill/>
          </p:spPr>
          <p:txBody>
            <a:bodyPr wrap="square" rtlCol="0">
              <a:spAutoFit/>
            </a:bodyPr>
            <a:lstStyle/>
            <a:p>
              <a:pPr lvl="0" algn="just"/>
              <a:r>
                <a:rPr lang="es-AR" sz="7100" b="1" dirty="0">
                  <a:solidFill>
                    <a:srgbClr val="FF6600"/>
                  </a:solidFill>
                </a:rPr>
                <a:t>Resultado y conclusiones</a:t>
              </a:r>
            </a:p>
            <a:p>
              <a:pPr lvl="0" algn="just"/>
              <a:endParaRPr lang="es-AR" sz="4000" dirty="0">
                <a:solidFill>
                  <a:prstClr val="black"/>
                </a:solidFill>
              </a:endParaRPr>
            </a:p>
            <a:p>
              <a:pPr lvl="0" algn="just"/>
              <a:r>
                <a:rPr lang="es-AR" sz="4000" dirty="0">
                  <a:solidFill>
                    <a:prstClr val="black"/>
                  </a:solidFill>
                </a:rPr>
                <a:t>El agente es capaz de elegir acciones correctas cuando se lo alimenta con palabras que se suelen escuchar en una situación de peligro.</a:t>
              </a:r>
            </a:p>
            <a:p>
              <a:pPr lvl="0" algn="just"/>
              <a:r>
                <a:rPr lang="es-AR" sz="4000" dirty="0">
                  <a:solidFill>
                    <a:prstClr val="black"/>
                  </a:solidFill>
                </a:rPr>
                <a:t>La performance del sistema de producciones es aceptable, gracias a la utilización de la red RETE.</a:t>
              </a:r>
            </a:p>
            <a:p>
              <a:pPr lvl="0" algn="just"/>
              <a:r>
                <a:rPr lang="es-AR" sz="4000" dirty="0">
                  <a:solidFill>
                    <a:prstClr val="black"/>
                  </a:solidFill>
                </a:rPr>
                <a:t>En general, el trabajo fue una experiencia enriquecedora para sus participantes.</a:t>
              </a:r>
            </a:p>
          </p:txBody>
        </p:sp>
      </p:grpSp>
    </p:spTree>
    <p:extLst>
      <p:ext uri="{BB962C8B-B14F-4D97-AF65-F5344CB8AC3E}">
        <p14:creationId xmlns:p14="http://schemas.microsoft.com/office/powerpoint/2010/main" val="1567068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464</Words>
  <Application>Microsoft Office PowerPoint</Application>
  <PresentationFormat>Personalizado</PresentationFormat>
  <Paragraphs>37</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Courier New</vt:lpstr>
      <vt:lpstr>Lato Light</vt:lpstr>
      <vt:lpstr>Phosphate Solid</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Didi</dc:creator>
  <cp:lastModifiedBy>EXO</cp:lastModifiedBy>
  <cp:revision>95</cp:revision>
  <dcterms:created xsi:type="dcterms:W3CDTF">2015-09-29T08:57:57Z</dcterms:created>
  <dcterms:modified xsi:type="dcterms:W3CDTF">2017-10-31T02:16:58Z</dcterms:modified>
</cp:coreProperties>
</file>