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36243c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36243c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36243c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36243c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136243c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136243c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136243c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136243c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1c7eec3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1c7eec3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1c7eec3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1c7eec3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a0a54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a0a54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2a0a54f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2a0a54f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parulpandey/palmer-archipelago-antarctica-penguin-data?select=penguins_size.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0964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Pingüinos</a:t>
            </a:r>
            <a:r>
              <a:rPr lang="es"/>
              <a:t> del </a:t>
            </a:r>
            <a:r>
              <a:rPr lang="es"/>
              <a:t>Antártica</a:t>
            </a:r>
            <a:r>
              <a:rPr lang="es"/>
              <a:t>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5150" y="27719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Archipiélago de Palmer.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55150" y="38750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Emiliano A. Bade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contenido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Descripción del caso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Descripción de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Hallazgos</a:t>
            </a:r>
            <a:r>
              <a:rPr lang="es"/>
              <a:t> en la exploración de los datos.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Algoritmo Elegido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Métricas</a:t>
            </a:r>
            <a:r>
              <a:rPr lang="es"/>
              <a:t> de Desempeño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Alternativas disponibles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Una de las tareas </a:t>
            </a:r>
            <a:r>
              <a:rPr lang="es" sz="1200"/>
              <a:t>básicas</a:t>
            </a:r>
            <a:r>
              <a:rPr lang="es" sz="1200"/>
              <a:t> para la preservación de las especies y el cuidado del medio ambiente es llevar un control poblacional, </a:t>
            </a:r>
            <a:r>
              <a:rPr lang="es" sz="1200"/>
              <a:t>asegurándonos</a:t>
            </a:r>
            <a:r>
              <a:rPr lang="es" sz="1200"/>
              <a:t> que la interferencia del hombre no haya causado un desequilibrio, introduciendo especies no </a:t>
            </a:r>
            <a:r>
              <a:rPr lang="es" sz="1200"/>
              <a:t>autóctonas</a:t>
            </a:r>
            <a:r>
              <a:rPr lang="es" sz="1200"/>
              <a:t> o causando la extinción de estas mediante formas </a:t>
            </a:r>
            <a:r>
              <a:rPr lang="es" sz="1200"/>
              <a:t>más</a:t>
            </a:r>
            <a:r>
              <a:rPr lang="es" sz="1200"/>
              <a:t> directas como la casa o la polución.</a:t>
            </a:r>
            <a:endParaRPr sz="120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caso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vital para la protección de las distintas especies poder llevar un control </a:t>
            </a:r>
            <a:r>
              <a:rPr lang="es"/>
              <a:t>poblacional efectivo.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99275" y="10108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Desarrollar un </a:t>
            </a:r>
            <a:r>
              <a:rPr lang="es"/>
              <a:t>método</a:t>
            </a:r>
            <a:r>
              <a:rPr lang="es"/>
              <a:t> eficiente para la </a:t>
            </a:r>
            <a:r>
              <a:rPr lang="es"/>
              <a:t>predicción de las especies.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A menudo los biólogos no cuentan con todos los medios posibles y deben desarrollar sus estudios con bastantes carencias con respecto a equipamiento y personal, es por esto que este estudio se propone encontrar la manera de desarrollar un algoritmo que nos permita identificar la especie y el género del pingüino utilizando los datos provistos, por lo cual los científicos podrían desarrollar algún método para permitir la automatización o mejorar la eficacia de esta tarea.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Dataset elegido para emprender esta tarea consta de 7 columnas y posee 344 registros.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los Datos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</a:t>
            </a:r>
            <a:r>
              <a:rPr lang="es" sz="1200"/>
              <a:t> dataset proviene de: </a:t>
            </a:r>
            <a:r>
              <a:rPr lang="e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Palmer Archipelago (Antarctica) penguin data | Kaggle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Las 7 columnas nos </a:t>
            </a:r>
            <a:r>
              <a:rPr lang="es" sz="1200"/>
              <a:t>brindan</a:t>
            </a:r>
            <a:r>
              <a:rPr lang="es" sz="1200"/>
              <a:t> información sobre:</a:t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200"/>
              <a:t>species: a </a:t>
            </a:r>
            <a:r>
              <a:rPr lang="es" sz="1200"/>
              <a:t>qué</a:t>
            </a:r>
            <a:r>
              <a:rPr lang="es" sz="1200"/>
              <a:t> especie </a:t>
            </a:r>
            <a:r>
              <a:rPr lang="es" sz="1200"/>
              <a:t>pertenece</a:t>
            </a:r>
            <a:r>
              <a:rPr lang="es" sz="1200"/>
              <a:t> el </a:t>
            </a:r>
            <a:r>
              <a:rPr lang="es" sz="1200"/>
              <a:t>pingüino</a:t>
            </a:r>
            <a:r>
              <a:rPr lang="es" sz="1200"/>
              <a:t>, las cuales pueden ser Gentoo, Chinstrap o Adélie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200"/>
              <a:t>island: en que isla del </a:t>
            </a:r>
            <a:r>
              <a:rPr lang="es" sz="1200"/>
              <a:t>archipiélago</a:t>
            </a:r>
            <a:r>
              <a:rPr lang="es" sz="1200"/>
              <a:t> se encuentra el espécimen siendo estas Biscoe, Dream o Torgersen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200"/>
              <a:t>culmen_length_mm</a:t>
            </a:r>
            <a:r>
              <a:rPr lang="es" sz="1200"/>
              <a:t>: es el largo del culmen del ave en </a:t>
            </a:r>
            <a:r>
              <a:rPr lang="es" sz="1200"/>
              <a:t>milímetros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200"/>
              <a:t>culmen_depth_mm: es la profundidad del culmen del ave en milímetros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200"/>
              <a:t>flipper_length_mm: nos informa sobre el largo de la aleta del ave en milímetros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200"/>
              <a:t>body_mass_g: corresponde al peso del pingüino medido en gramos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200"/>
              <a:t>sex: este campo corresponde al género del animal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g</a:t>
            </a:r>
            <a:r>
              <a:rPr lang="es"/>
              <a:t>ráfica</a:t>
            </a:r>
            <a:r>
              <a:rPr lang="es"/>
              <a:t> del culmen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Podemos observar como el culmen es una medición del pico del ave.</a:t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50" y="555600"/>
            <a:ext cx="4610341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Hallazgos encontrados por el EDA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No hay valores outliers que puedan afectar a la </a:t>
            </a:r>
            <a:r>
              <a:rPr lang="es" sz="1500"/>
              <a:t>creación</a:t>
            </a:r>
            <a:r>
              <a:rPr lang="es" sz="1500"/>
              <a:t> de un algoritmo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dataset tiene igual cantidad de </a:t>
            </a:r>
            <a:r>
              <a:rPr lang="es" sz="1500"/>
              <a:t>género</a:t>
            </a:r>
            <a:r>
              <a:rPr lang="es" sz="1500"/>
              <a:t> masculino y femenino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Adelie y Chinstrap poseen un peso similar, sin embargo Gentoo es notablemente </a:t>
            </a:r>
            <a:r>
              <a:rPr lang="es" sz="1500"/>
              <a:t>más</a:t>
            </a:r>
            <a:r>
              <a:rPr lang="es" sz="1500"/>
              <a:t> grande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Las hembras poseen por lo general menos peso que los machos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Adelie habita las 3 islas, mientras que Gentoo solo Biscoe y Chinstrap se encuentra solamente en Dream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relación entre Culmen length y Culmen depth muestra una marcada distinción entre las 3 especies.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 su vez la </a:t>
            </a:r>
            <a:r>
              <a:rPr lang="es" sz="1500"/>
              <a:t>relación</a:t>
            </a:r>
            <a:r>
              <a:rPr lang="es" sz="1500"/>
              <a:t> del Culmen length y Culmen depth </a:t>
            </a:r>
            <a:r>
              <a:rPr lang="es" sz="1500"/>
              <a:t>también</a:t>
            </a:r>
            <a:r>
              <a:rPr lang="es" sz="1500"/>
              <a:t> segmenta a machos y hembras de la misma especie.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largo de la aleta tiene relación con el peso de las aves en cuestión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Adelie y Chinstrap poseen </a:t>
            </a:r>
            <a:r>
              <a:rPr lang="es" sz="1500"/>
              <a:t>características</a:t>
            </a:r>
            <a:r>
              <a:rPr lang="es" sz="1500"/>
              <a:t> muy similares por lo que demuestran los </a:t>
            </a:r>
            <a:r>
              <a:rPr lang="es" sz="1500"/>
              <a:t>gráficos.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Elegido</a:t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lang="es"/>
              <a:t>técnica</a:t>
            </a:r>
            <a:r>
              <a:rPr lang="es"/>
              <a:t> de Gradient Boosting fue la que </a:t>
            </a:r>
            <a:r>
              <a:rPr lang="es"/>
              <a:t>proporcionó</a:t>
            </a:r>
            <a:r>
              <a:rPr lang="es"/>
              <a:t> mejores resultados arrojando una </a:t>
            </a:r>
            <a:r>
              <a:rPr lang="es"/>
              <a:t>tasa</a:t>
            </a:r>
            <a:r>
              <a:rPr lang="es"/>
              <a:t> de </a:t>
            </a:r>
            <a:r>
              <a:rPr lang="es"/>
              <a:t>100%</a:t>
            </a:r>
            <a:r>
              <a:rPr lang="es"/>
              <a:t> de aciertos.</a:t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Gradient Boosting Classifier de sklearn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30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Oportunidades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9702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Sería</a:t>
            </a:r>
            <a:r>
              <a:rPr lang="es" sz="1600"/>
              <a:t> prudente llevar a cabo pruebas para determinar si este tipo de estudio es suficiente para determinar las especies de otros </a:t>
            </a:r>
            <a:r>
              <a:rPr lang="es" sz="1600"/>
              <a:t>pingüinos y en caso de que así no fuera, determinar cuáles serían las features correctas para poder lograrlo, logrando así ampliar el alcance de aplicabilidad del algoritmo desarrollado.</a:t>
            </a:r>
            <a:endParaRPr sz="1600"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700400" y="970225"/>
            <a:ext cx="413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</a:t>
            </a:r>
            <a:r>
              <a:rPr lang="es" sz="1600"/>
              <a:t>algoritmo cumple con la tarea de clasificar a estas tres especies de </a:t>
            </a:r>
            <a:r>
              <a:rPr lang="es" sz="1600"/>
              <a:t>pingüinos</a:t>
            </a:r>
            <a:r>
              <a:rPr lang="es" sz="1600"/>
              <a:t>, lo que permite entrenar a personal que no tenga </a:t>
            </a:r>
            <a:r>
              <a:rPr lang="es" sz="1600"/>
              <a:t>ningún</a:t>
            </a:r>
            <a:r>
              <a:rPr lang="es" sz="1600"/>
              <a:t> tipo de </a:t>
            </a:r>
            <a:r>
              <a:rPr lang="es" sz="1600"/>
              <a:t>experticia</a:t>
            </a:r>
            <a:r>
              <a:rPr lang="es" sz="1600"/>
              <a:t> en el estudio de estos animales para que puedan llevar a cabo la </a:t>
            </a:r>
            <a:r>
              <a:rPr lang="es" sz="1600"/>
              <a:t>medición y con los datos recaudados poder predecir con seguridad la especie. Esto facilita la tarea de estos científicos apartandolos de las tareas manuales y poder brindarles la oportunidad de que utilicen su conocimiento de mejor manera.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