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EA8E-5886-4311-9360-C811BC38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2F21-E47D-4FC6-8B25-C492E482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CFAB-559F-4291-AB38-9E610197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7614-B8F0-41B4-9312-5C06B393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7EB2-E0A6-45FD-BCE0-89F928A0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5C0-3D3D-44CD-B5F4-75A16370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6661-7CC9-4C6D-B89C-F1C262AD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57BB-F4A6-4735-ADC2-DABE81E3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524E-D86D-4CDD-9E86-C9D2D2FA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3AD-0F77-49FD-9721-4467C3F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8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74CD-6D8C-4B62-AE90-D5D5E0991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0A44-3C6F-4F7A-A120-35C7EF4A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CD33-5875-4F9C-B314-280D9651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3DBC-CE05-4CA0-9BE4-B556AAF7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8842-11CE-44D5-9766-119DC21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695-689E-4A91-8049-91452EDB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C9EE-81D6-4F98-9313-C24EA836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2A52-6FBF-471D-9448-ED411032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17B9-B5C6-4A3B-B1D9-054ACCE7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8F09-6547-40AC-B995-005B0E0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8CB3-A521-42B3-A38A-3718A279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E661-DDE9-4D24-B6EC-821A60F0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A462-B0D3-4D73-8064-F2474DDD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85BA-0452-4DC4-98D7-DBEED0E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790B-E47E-4E71-9DB8-B1FF624D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ADDD-ED4B-4A08-BE26-B39D24C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21E8-814B-40D6-BD7E-1FC515253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683F-1B28-483B-8B5D-2FE9DDEA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F9582-B754-4270-BEF1-7BE48471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66CDE-C50E-434E-BCB8-2D5ACB51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8DA7-DE77-4792-8970-05FA43A8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AF67-4CE6-4F22-9BD3-6DF4385A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4AE8-36F6-496E-B718-E59F24FA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F09A9-7CEE-4745-A3B2-342659F3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4B1FE-96BC-433F-B2D1-E591D8A1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046DA-B1C2-48ED-AC06-A2FDF7749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DD2EC-F1F4-4936-8FAC-19A73DBC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5F9A-0FC2-4B2F-94CC-442D84F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3BBF6-F1C4-48D3-9E78-75203F5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E333-2CCF-43E3-808A-F6AD0ECF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E1C64-BBB9-44AF-B399-2400D21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1024-1DF4-468D-A3C0-7501852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8A3D0-3D4A-4E79-BF83-AA2164C7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9376F-6676-4AF0-948C-09C1E150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8011-25D1-471B-A3BA-373CA90F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BB50-9357-461C-B1D4-B09A2599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3064-38D0-4B44-97CD-F47A5C28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AF65-1DDC-406B-AFAC-0C6A43F6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E5DB-0A2E-4725-8E5B-22A154C0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3F40-3512-46EC-BD27-67BF464C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4ECD-3EE5-4859-8508-F0486C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C259-26CD-4844-8E73-CE30E06A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2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33A6-3C4D-40F8-961B-A8D89F0C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581F0-7435-4393-986C-53C798E9A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85033-ABDE-4D77-955C-1467461FF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7ABA-D93E-483A-93FA-530C5A24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7E85-79D8-4CC3-80D1-03B8E221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5103-A6D9-43EA-96F5-2990D60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2A1FE-F707-4442-952F-E1709FE5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0018-923A-4FCC-8702-7FFE2ED6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CB0F-CF80-457B-8089-41975419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8B84-7C10-47A8-9B44-FC94476E89F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B441-246B-447C-9432-D0F6F875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4AB1-B076-4775-97A7-418617298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1C7B-425E-4AC4-8FE5-79342C68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4BE4D2-3E88-47C4-9501-F236782C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-2059"/>
            <a:ext cx="5486400" cy="23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2ED256-B9B1-4298-A12E-BC0064AAC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53965"/>
            <a:ext cx="5486400" cy="28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A5C41F-F6ED-45A1-A73D-2305ED35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4" y="747730"/>
            <a:ext cx="5486400" cy="23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7ED883-482B-4FD4-8D43-ACB0EC1E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0"/>
            <a:ext cx="4846320" cy="32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E11977-4FE1-497D-B89C-A10FC350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3569422"/>
            <a:ext cx="4846320" cy="32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0A54D43-7948-4359-B16A-1A4F3F98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63" y="0"/>
            <a:ext cx="4846320" cy="32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BE5C1F-2B3D-446B-9BF7-ECEE72B0FB91}"/>
              </a:ext>
            </a:extLst>
          </p:cNvPr>
          <p:cNvCxnSpPr/>
          <p:nvPr/>
        </p:nvCxnSpPr>
        <p:spPr>
          <a:xfrm flipH="1">
            <a:off x="2573518" y="1008668"/>
            <a:ext cx="3959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3EAF63-3DB9-48A1-AC7A-3030C7DEEEB2}"/>
              </a:ext>
            </a:extLst>
          </p:cNvPr>
          <p:cNvCxnSpPr/>
          <p:nvPr/>
        </p:nvCxnSpPr>
        <p:spPr>
          <a:xfrm flipH="1">
            <a:off x="8004929" y="1245910"/>
            <a:ext cx="3959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6A6E3-14F9-4325-9641-8E3E3247C29F}"/>
              </a:ext>
            </a:extLst>
          </p:cNvPr>
          <p:cNvCxnSpPr/>
          <p:nvPr/>
        </p:nvCxnSpPr>
        <p:spPr>
          <a:xfrm flipH="1">
            <a:off x="8004928" y="4347328"/>
            <a:ext cx="3959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5981B9-6C87-4A57-BCF3-11DC62C877C6}"/>
              </a:ext>
            </a:extLst>
          </p:cNvPr>
          <p:cNvCxnSpPr>
            <a:cxnSpLocks/>
          </p:cNvCxnSpPr>
          <p:nvPr/>
        </p:nvCxnSpPr>
        <p:spPr>
          <a:xfrm flipV="1">
            <a:off x="10275216" y="4166647"/>
            <a:ext cx="0" cy="452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08147D-E3C8-4714-9FF3-35CB1141833B}"/>
              </a:ext>
            </a:extLst>
          </p:cNvPr>
          <p:cNvCxnSpPr>
            <a:cxnSpLocks/>
          </p:cNvCxnSpPr>
          <p:nvPr/>
        </p:nvCxnSpPr>
        <p:spPr>
          <a:xfrm flipV="1">
            <a:off x="11634247" y="4166646"/>
            <a:ext cx="0" cy="452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04A426-E48F-46ED-BC68-325AE1520B7E}"/>
              </a:ext>
            </a:extLst>
          </p:cNvPr>
          <p:cNvCxnSpPr>
            <a:cxnSpLocks/>
          </p:cNvCxnSpPr>
          <p:nvPr/>
        </p:nvCxnSpPr>
        <p:spPr>
          <a:xfrm>
            <a:off x="10919381" y="3616557"/>
            <a:ext cx="0" cy="435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C583D5-59E0-451E-8289-5530ABE1FBE3}"/>
              </a:ext>
            </a:extLst>
          </p:cNvPr>
          <p:cNvSpPr txBox="1"/>
          <p:nvPr/>
        </p:nvSpPr>
        <p:spPr>
          <a:xfrm>
            <a:off x="8324297" y="3773709"/>
            <a:ext cx="19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SRC/GND are close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22E66-85A0-4C2E-80D0-750D0D90EA1E}"/>
              </a:ext>
            </a:extLst>
          </p:cNvPr>
          <p:cNvSpPr txBox="1"/>
          <p:nvPr/>
        </p:nvSpPr>
        <p:spPr>
          <a:xfrm>
            <a:off x="8231600" y="253623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SRC/GND are far</a:t>
            </a:r>
          </a:p>
        </p:txBody>
      </p:sp>
    </p:spTree>
    <p:extLst>
      <p:ext uri="{BB962C8B-B14F-4D97-AF65-F5344CB8AC3E}">
        <p14:creationId xmlns:p14="http://schemas.microsoft.com/office/powerpoint/2010/main" val="8754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Mikheev</dc:creator>
  <cp:lastModifiedBy>Evgeny Mikheev</cp:lastModifiedBy>
  <cp:revision>4</cp:revision>
  <dcterms:created xsi:type="dcterms:W3CDTF">2019-03-08T19:19:26Z</dcterms:created>
  <dcterms:modified xsi:type="dcterms:W3CDTF">2019-03-11T18:26:35Z</dcterms:modified>
</cp:coreProperties>
</file>