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260" r:id="rId2"/>
  </p:sldIdLst>
  <p:sldSz cx="9144000" cy="502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538"/>
    <p:restoredTop sz="94732"/>
  </p:normalViewPr>
  <p:slideViewPr>
    <p:cSldViewPr snapToGrid="0">
      <p:cViewPr>
        <p:scale>
          <a:sx n="120" d="100"/>
          <a:sy n="120" d="100"/>
        </p:scale>
        <p:origin x="328" y="2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82E8B7-10BA-624B-891D-8B2E8961C4F7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23888" y="1143000"/>
            <a:ext cx="5610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EDFB36-31AB-6141-86BD-4C341484D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63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75777" rtl="0" eaLnBrk="1" latinLnBrk="0" hangingPunct="1">
      <a:defRPr sz="1018" kern="1200">
        <a:solidFill>
          <a:schemeClr val="tx1"/>
        </a:solidFill>
        <a:latin typeface="+mn-lt"/>
        <a:ea typeface="+mn-ea"/>
        <a:cs typeface="+mn-cs"/>
      </a:defRPr>
    </a:lvl1pPr>
    <a:lvl2pPr marL="387888" algn="l" defTabSz="775777" rtl="0" eaLnBrk="1" latinLnBrk="0" hangingPunct="1">
      <a:defRPr sz="1018" kern="1200">
        <a:solidFill>
          <a:schemeClr val="tx1"/>
        </a:solidFill>
        <a:latin typeface="+mn-lt"/>
        <a:ea typeface="+mn-ea"/>
        <a:cs typeface="+mn-cs"/>
      </a:defRPr>
    </a:lvl2pPr>
    <a:lvl3pPr marL="775777" algn="l" defTabSz="775777" rtl="0" eaLnBrk="1" latinLnBrk="0" hangingPunct="1">
      <a:defRPr sz="1018" kern="1200">
        <a:solidFill>
          <a:schemeClr val="tx1"/>
        </a:solidFill>
        <a:latin typeface="+mn-lt"/>
        <a:ea typeface="+mn-ea"/>
        <a:cs typeface="+mn-cs"/>
      </a:defRPr>
    </a:lvl3pPr>
    <a:lvl4pPr marL="1163665" algn="l" defTabSz="775777" rtl="0" eaLnBrk="1" latinLnBrk="0" hangingPunct="1">
      <a:defRPr sz="1018" kern="1200">
        <a:solidFill>
          <a:schemeClr val="tx1"/>
        </a:solidFill>
        <a:latin typeface="+mn-lt"/>
        <a:ea typeface="+mn-ea"/>
        <a:cs typeface="+mn-cs"/>
      </a:defRPr>
    </a:lvl4pPr>
    <a:lvl5pPr marL="1551554" algn="l" defTabSz="775777" rtl="0" eaLnBrk="1" latinLnBrk="0" hangingPunct="1">
      <a:defRPr sz="1018" kern="1200">
        <a:solidFill>
          <a:schemeClr val="tx1"/>
        </a:solidFill>
        <a:latin typeface="+mn-lt"/>
        <a:ea typeface="+mn-ea"/>
        <a:cs typeface="+mn-cs"/>
      </a:defRPr>
    </a:lvl5pPr>
    <a:lvl6pPr marL="1939442" algn="l" defTabSz="775777" rtl="0" eaLnBrk="1" latinLnBrk="0" hangingPunct="1">
      <a:defRPr sz="1018" kern="1200">
        <a:solidFill>
          <a:schemeClr val="tx1"/>
        </a:solidFill>
        <a:latin typeface="+mn-lt"/>
        <a:ea typeface="+mn-ea"/>
        <a:cs typeface="+mn-cs"/>
      </a:defRPr>
    </a:lvl6pPr>
    <a:lvl7pPr marL="2327331" algn="l" defTabSz="775777" rtl="0" eaLnBrk="1" latinLnBrk="0" hangingPunct="1">
      <a:defRPr sz="1018" kern="1200">
        <a:solidFill>
          <a:schemeClr val="tx1"/>
        </a:solidFill>
        <a:latin typeface="+mn-lt"/>
        <a:ea typeface="+mn-ea"/>
        <a:cs typeface="+mn-cs"/>
      </a:defRPr>
    </a:lvl7pPr>
    <a:lvl8pPr marL="2715219" algn="l" defTabSz="775777" rtl="0" eaLnBrk="1" latinLnBrk="0" hangingPunct="1">
      <a:defRPr sz="1018" kern="1200">
        <a:solidFill>
          <a:schemeClr val="tx1"/>
        </a:solidFill>
        <a:latin typeface="+mn-lt"/>
        <a:ea typeface="+mn-ea"/>
        <a:cs typeface="+mn-cs"/>
      </a:defRPr>
    </a:lvl8pPr>
    <a:lvl9pPr marL="3103108" algn="l" defTabSz="775777" rtl="0" eaLnBrk="1" latinLnBrk="0" hangingPunct="1">
      <a:defRPr sz="101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23066"/>
            <a:ext cx="6858000" cy="1750907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641495"/>
            <a:ext cx="6858000" cy="1214225"/>
          </a:xfrm>
        </p:spPr>
        <p:txBody>
          <a:bodyPr/>
          <a:lstStyle>
            <a:lvl1pPr marL="0" indent="0" algn="ctr">
              <a:buNone/>
              <a:defRPr sz="1760"/>
            </a:lvl1pPr>
            <a:lvl2pPr marL="335265" indent="0" algn="ctr">
              <a:buNone/>
              <a:defRPr sz="1467"/>
            </a:lvl2pPr>
            <a:lvl3pPr marL="670530" indent="0" algn="ctr">
              <a:buNone/>
              <a:defRPr sz="1320"/>
            </a:lvl3pPr>
            <a:lvl4pPr marL="1005794" indent="0" algn="ctr">
              <a:buNone/>
              <a:defRPr sz="1173"/>
            </a:lvl4pPr>
            <a:lvl5pPr marL="1341059" indent="0" algn="ctr">
              <a:buNone/>
              <a:defRPr sz="1173"/>
            </a:lvl5pPr>
            <a:lvl6pPr marL="1676324" indent="0" algn="ctr">
              <a:buNone/>
              <a:defRPr sz="1173"/>
            </a:lvl6pPr>
            <a:lvl7pPr marL="2011589" indent="0" algn="ctr">
              <a:buNone/>
              <a:defRPr sz="1173"/>
            </a:lvl7pPr>
            <a:lvl8pPr marL="2346853" indent="0" algn="ctr">
              <a:buNone/>
              <a:defRPr sz="1173"/>
            </a:lvl8pPr>
            <a:lvl9pPr marL="2682118" indent="0" algn="ctr">
              <a:buNone/>
              <a:defRPr sz="117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5794-CC81-0547-94CD-12956F3EE778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37322-74B1-8C45-B6E3-02B998C43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99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5794-CC81-0547-94CD-12956F3EE778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37322-74B1-8C45-B6E3-02B998C43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6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67758"/>
            <a:ext cx="1971675" cy="42620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67758"/>
            <a:ext cx="5800725" cy="42620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5794-CC81-0547-94CD-12956F3EE778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37322-74B1-8C45-B6E3-02B998C43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4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5794-CC81-0547-94CD-12956F3EE778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37322-74B1-8C45-B6E3-02B998C43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005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253808"/>
            <a:ext cx="7886700" cy="209200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3365607"/>
            <a:ext cx="7886700" cy="1100137"/>
          </a:xfrm>
        </p:spPr>
        <p:txBody>
          <a:bodyPr/>
          <a:lstStyle>
            <a:lvl1pPr marL="0" indent="0">
              <a:buNone/>
              <a:defRPr sz="1760">
                <a:solidFill>
                  <a:schemeClr val="tx1">
                    <a:tint val="82000"/>
                  </a:schemeClr>
                </a:solidFill>
              </a:defRPr>
            </a:lvl1pPr>
            <a:lvl2pPr marL="335265" indent="0">
              <a:buNone/>
              <a:defRPr sz="1467">
                <a:solidFill>
                  <a:schemeClr val="tx1">
                    <a:tint val="82000"/>
                  </a:schemeClr>
                </a:solidFill>
              </a:defRPr>
            </a:lvl2pPr>
            <a:lvl3pPr marL="670530" indent="0">
              <a:buNone/>
              <a:defRPr sz="1320">
                <a:solidFill>
                  <a:schemeClr val="tx1">
                    <a:tint val="82000"/>
                  </a:schemeClr>
                </a:solidFill>
              </a:defRPr>
            </a:lvl3pPr>
            <a:lvl4pPr marL="1005794" indent="0">
              <a:buNone/>
              <a:defRPr sz="1173">
                <a:solidFill>
                  <a:schemeClr val="tx1">
                    <a:tint val="82000"/>
                  </a:schemeClr>
                </a:solidFill>
              </a:defRPr>
            </a:lvl4pPr>
            <a:lvl5pPr marL="1341059" indent="0">
              <a:buNone/>
              <a:defRPr sz="1173">
                <a:solidFill>
                  <a:schemeClr val="tx1">
                    <a:tint val="82000"/>
                  </a:schemeClr>
                </a:solidFill>
              </a:defRPr>
            </a:lvl5pPr>
            <a:lvl6pPr marL="1676324" indent="0">
              <a:buNone/>
              <a:defRPr sz="1173">
                <a:solidFill>
                  <a:schemeClr val="tx1">
                    <a:tint val="82000"/>
                  </a:schemeClr>
                </a:solidFill>
              </a:defRPr>
            </a:lvl6pPr>
            <a:lvl7pPr marL="2011589" indent="0">
              <a:buNone/>
              <a:defRPr sz="1173">
                <a:solidFill>
                  <a:schemeClr val="tx1">
                    <a:tint val="82000"/>
                  </a:schemeClr>
                </a:solidFill>
              </a:defRPr>
            </a:lvl7pPr>
            <a:lvl8pPr marL="2346853" indent="0">
              <a:buNone/>
              <a:defRPr sz="1173">
                <a:solidFill>
                  <a:schemeClr val="tx1">
                    <a:tint val="82000"/>
                  </a:schemeClr>
                </a:solidFill>
              </a:defRPr>
            </a:lvl8pPr>
            <a:lvl9pPr marL="2682118" indent="0">
              <a:buNone/>
              <a:defRPr sz="117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5794-CC81-0547-94CD-12956F3EE778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37322-74B1-8C45-B6E3-02B998C43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587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38792"/>
            <a:ext cx="3886200" cy="31909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38792"/>
            <a:ext cx="3886200" cy="31909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5794-CC81-0547-94CD-12956F3EE778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37322-74B1-8C45-B6E3-02B998C43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7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67758"/>
            <a:ext cx="7886700" cy="972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32853"/>
            <a:ext cx="3868340" cy="604202"/>
          </a:xfrm>
        </p:spPr>
        <p:txBody>
          <a:bodyPr anchor="b"/>
          <a:lstStyle>
            <a:lvl1pPr marL="0" indent="0">
              <a:buNone/>
              <a:defRPr sz="1760" b="1"/>
            </a:lvl1pPr>
            <a:lvl2pPr marL="335265" indent="0">
              <a:buNone/>
              <a:defRPr sz="1467" b="1"/>
            </a:lvl2pPr>
            <a:lvl3pPr marL="670530" indent="0">
              <a:buNone/>
              <a:defRPr sz="1320" b="1"/>
            </a:lvl3pPr>
            <a:lvl4pPr marL="1005794" indent="0">
              <a:buNone/>
              <a:defRPr sz="1173" b="1"/>
            </a:lvl4pPr>
            <a:lvl5pPr marL="1341059" indent="0">
              <a:buNone/>
              <a:defRPr sz="1173" b="1"/>
            </a:lvl5pPr>
            <a:lvl6pPr marL="1676324" indent="0">
              <a:buNone/>
              <a:defRPr sz="1173" b="1"/>
            </a:lvl6pPr>
            <a:lvl7pPr marL="2011589" indent="0">
              <a:buNone/>
              <a:defRPr sz="1173" b="1"/>
            </a:lvl7pPr>
            <a:lvl8pPr marL="2346853" indent="0">
              <a:buNone/>
              <a:defRPr sz="1173" b="1"/>
            </a:lvl8pPr>
            <a:lvl9pPr marL="2682118" indent="0">
              <a:buNone/>
              <a:defRPr sz="11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37055"/>
            <a:ext cx="3868340" cy="27020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32853"/>
            <a:ext cx="3887391" cy="604202"/>
          </a:xfrm>
        </p:spPr>
        <p:txBody>
          <a:bodyPr anchor="b"/>
          <a:lstStyle>
            <a:lvl1pPr marL="0" indent="0">
              <a:buNone/>
              <a:defRPr sz="1760" b="1"/>
            </a:lvl1pPr>
            <a:lvl2pPr marL="335265" indent="0">
              <a:buNone/>
              <a:defRPr sz="1467" b="1"/>
            </a:lvl2pPr>
            <a:lvl3pPr marL="670530" indent="0">
              <a:buNone/>
              <a:defRPr sz="1320" b="1"/>
            </a:lvl3pPr>
            <a:lvl4pPr marL="1005794" indent="0">
              <a:buNone/>
              <a:defRPr sz="1173" b="1"/>
            </a:lvl4pPr>
            <a:lvl5pPr marL="1341059" indent="0">
              <a:buNone/>
              <a:defRPr sz="1173" b="1"/>
            </a:lvl5pPr>
            <a:lvl6pPr marL="1676324" indent="0">
              <a:buNone/>
              <a:defRPr sz="1173" b="1"/>
            </a:lvl6pPr>
            <a:lvl7pPr marL="2011589" indent="0">
              <a:buNone/>
              <a:defRPr sz="1173" b="1"/>
            </a:lvl7pPr>
            <a:lvl8pPr marL="2346853" indent="0">
              <a:buNone/>
              <a:defRPr sz="1173" b="1"/>
            </a:lvl8pPr>
            <a:lvl9pPr marL="2682118" indent="0">
              <a:buNone/>
              <a:defRPr sz="11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37055"/>
            <a:ext cx="3887391" cy="27020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5794-CC81-0547-94CD-12956F3EE778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37322-74B1-8C45-B6E3-02B998C43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97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5794-CC81-0547-94CD-12956F3EE778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37322-74B1-8C45-B6E3-02B998C43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10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5794-CC81-0547-94CD-12956F3EE778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37322-74B1-8C45-B6E3-02B998C43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213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35280"/>
            <a:ext cx="2949178" cy="1173480"/>
          </a:xfrm>
        </p:spPr>
        <p:txBody>
          <a:bodyPr anchor="b"/>
          <a:lstStyle>
            <a:lvl1pPr>
              <a:defRPr sz="23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24112"/>
            <a:ext cx="4629150" cy="3573992"/>
          </a:xfrm>
        </p:spPr>
        <p:txBody>
          <a:bodyPr/>
          <a:lstStyle>
            <a:lvl1pPr>
              <a:defRPr sz="2347"/>
            </a:lvl1pPr>
            <a:lvl2pPr>
              <a:defRPr sz="2053"/>
            </a:lvl2pPr>
            <a:lvl3pPr>
              <a:defRPr sz="1760"/>
            </a:lvl3pPr>
            <a:lvl4pPr>
              <a:defRPr sz="1467"/>
            </a:lvl4pPr>
            <a:lvl5pPr>
              <a:defRPr sz="1467"/>
            </a:lvl5pPr>
            <a:lvl6pPr>
              <a:defRPr sz="1467"/>
            </a:lvl6pPr>
            <a:lvl7pPr>
              <a:defRPr sz="1467"/>
            </a:lvl7pPr>
            <a:lvl8pPr>
              <a:defRPr sz="1467"/>
            </a:lvl8pPr>
            <a:lvl9pPr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08760"/>
            <a:ext cx="2949178" cy="2795165"/>
          </a:xfrm>
        </p:spPr>
        <p:txBody>
          <a:bodyPr/>
          <a:lstStyle>
            <a:lvl1pPr marL="0" indent="0">
              <a:buNone/>
              <a:defRPr sz="1173"/>
            </a:lvl1pPr>
            <a:lvl2pPr marL="335265" indent="0">
              <a:buNone/>
              <a:defRPr sz="1027"/>
            </a:lvl2pPr>
            <a:lvl3pPr marL="670530" indent="0">
              <a:buNone/>
              <a:defRPr sz="880"/>
            </a:lvl3pPr>
            <a:lvl4pPr marL="1005794" indent="0">
              <a:buNone/>
              <a:defRPr sz="733"/>
            </a:lvl4pPr>
            <a:lvl5pPr marL="1341059" indent="0">
              <a:buNone/>
              <a:defRPr sz="733"/>
            </a:lvl5pPr>
            <a:lvl6pPr marL="1676324" indent="0">
              <a:buNone/>
              <a:defRPr sz="733"/>
            </a:lvl6pPr>
            <a:lvl7pPr marL="2011589" indent="0">
              <a:buNone/>
              <a:defRPr sz="733"/>
            </a:lvl7pPr>
            <a:lvl8pPr marL="2346853" indent="0">
              <a:buNone/>
              <a:defRPr sz="733"/>
            </a:lvl8pPr>
            <a:lvl9pPr marL="2682118" indent="0">
              <a:buNone/>
              <a:defRPr sz="7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5794-CC81-0547-94CD-12956F3EE778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37322-74B1-8C45-B6E3-02B998C43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763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35280"/>
            <a:ext cx="2949178" cy="1173480"/>
          </a:xfrm>
        </p:spPr>
        <p:txBody>
          <a:bodyPr anchor="b"/>
          <a:lstStyle>
            <a:lvl1pPr>
              <a:defRPr sz="23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24112"/>
            <a:ext cx="4629150" cy="3573992"/>
          </a:xfrm>
        </p:spPr>
        <p:txBody>
          <a:bodyPr anchor="t"/>
          <a:lstStyle>
            <a:lvl1pPr marL="0" indent="0">
              <a:buNone/>
              <a:defRPr sz="2347"/>
            </a:lvl1pPr>
            <a:lvl2pPr marL="335265" indent="0">
              <a:buNone/>
              <a:defRPr sz="2053"/>
            </a:lvl2pPr>
            <a:lvl3pPr marL="670530" indent="0">
              <a:buNone/>
              <a:defRPr sz="1760"/>
            </a:lvl3pPr>
            <a:lvl4pPr marL="1005794" indent="0">
              <a:buNone/>
              <a:defRPr sz="1467"/>
            </a:lvl4pPr>
            <a:lvl5pPr marL="1341059" indent="0">
              <a:buNone/>
              <a:defRPr sz="1467"/>
            </a:lvl5pPr>
            <a:lvl6pPr marL="1676324" indent="0">
              <a:buNone/>
              <a:defRPr sz="1467"/>
            </a:lvl6pPr>
            <a:lvl7pPr marL="2011589" indent="0">
              <a:buNone/>
              <a:defRPr sz="1467"/>
            </a:lvl7pPr>
            <a:lvl8pPr marL="2346853" indent="0">
              <a:buNone/>
              <a:defRPr sz="1467"/>
            </a:lvl8pPr>
            <a:lvl9pPr marL="2682118" indent="0">
              <a:buNone/>
              <a:defRPr sz="14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08760"/>
            <a:ext cx="2949178" cy="2795165"/>
          </a:xfrm>
        </p:spPr>
        <p:txBody>
          <a:bodyPr/>
          <a:lstStyle>
            <a:lvl1pPr marL="0" indent="0">
              <a:buNone/>
              <a:defRPr sz="1173"/>
            </a:lvl1pPr>
            <a:lvl2pPr marL="335265" indent="0">
              <a:buNone/>
              <a:defRPr sz="1027"/>
            </a:lvl2pPr>
            <a:lvl3pPr marL="670530" indent="0">
              <a:buNone/>
              <a:defRPr sz="880"/>
            </a:lvl3pPr>
            <a:lvl4pPr marL="1005794" indent="0">
              <a:buNone/>
              <a:defRPr sz="733"/>
            </a:lvl4pPr>
            <a:lvl5pPr marL="1341059" indent="0">
              <a:buNone/>
              <a:defRPr sz="733"/>
            </a:lvl5pPr>
            <a:lvl6pPr marL="1676324" indent="0">
              <a:buNone/>
              <a:defRPr sz="733"/>
            </a:lvl6pPr>
            <a:lvl7pPr marL="2011589" indent="0">
              <a:buNone/>
              <a:defRPr sz="733"/>
            </a:lvl7pPr>
            <a:lvl8pPr marL="2346853" indent="0">
              <a:buNone/>
              <a:defRPr sz="733"/>
            </a:lvl8pPr>
            <a:lvl9pPr marL="2682118" indent="0">
              <a:buNone/>
              <a:defRPr sz="7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5794-CC81-0547-94CD-12956F3EE778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37322-74B1-8C45-B6E3-02B998C43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82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67758"/>
            <a:ext cx="7886700" cy="972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38792"/>
            <a:ext cx="7886700" cy="3190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661324"/>
            <a:ext cx="20574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9A5794-CC81-0547-94CD-12956F3EE778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661324"/>
            <a:ext cx="30861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661324"/>
            <a:ext cx="20574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D37322-74B1-8C45-B6E3-02B998C43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69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70530" rtl="0" eaLnBrk="1" latinLnBrk="0" hangingPunct="1">
        <a:lnSpc>
          <a:spcPct val="90000"/>
        </a:lnSpc>
        <a:spcBef>
          <a:spcPct val="0"/>
        </a:spcBef>
        <a:buNone/>
        <a:defRPr sz="32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7632" indent="-167632" algn="l" defTabSz="67053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053" kern="1200">
          <a:solidFill>
            <a:schemeClr val="tx1"/>
          </a:solidFill>
          <a:latin typeface="+mn-lt"/>
          <a:ea typeface="+mn-ea"/>
          <a:cs typeface="+mn-cs"/>
        </a:defRPr>
      </a:lvl1pPr>
      <a:lvl2pPr marL="502897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760" kern="1200">
          <a:solidFill>
            <a:schemeClr val="tx1"/>
          </a:solidFill>
          <a:latin typeface="+mn-lt"/>
          <a:ea typeface="+mn-ea"/>
          <a:cs typeface="+mn-cs"/>
        </a:defRPr>
      </a:lvl2pPr>
      <a:lvl3pPr marL="838162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3pPr>
      <a:lvl4pPr marL="1173427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4pPr>
      <a:lvl5pPr marL="1508691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5pPr>
      <a:lvl6pPr marL="1843956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6pPr>
      <a:lvl7pPr marL="2179221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7pPr>
      <a:lvl8pPr marL="2514486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8pPr>
      <a:lvl9pPr marL="2849750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1pPr>
      <a:lvl2pPr marL="335265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2pPr>
      <a:lvl3pPr marL="670530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3pPr>
      <a:lvl4pPr marL="1005794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4pPr>
      <a:lvl5pPr marL="1341059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5pPr>
      <a:lvl6pPr marL="1676324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6pPr>
      <a:lvl7pPr marL="2011589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7pPr>
      <a:lvl8pPr marL="2346853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8pPr>
      <a:lvl9pPr marL="2682118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FB0F70-2257-1654-9F58-06B17E670285}"/>
              </a:ext>
            </a:extLst>
          </p:cNvPr>
          <p:cNvSpPr/>
          <p:nvPr/>
        </p:nvSpPr>
        <p:spPr>
          <a:xfrm>
            <a:off x="3133587" y="1983959"/>
            <a:ext cx="1482055" cy="951459"/>
          </a:xfrm>
          <a:prstGeom prst="rect">
            <a:avLst/>
          </a:prstGeom>
          <a:solidFill>
            <a:srgbClr val="0082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sz="1600">
                <a:latin typeface="Ericsson Hilda Light" pitchFamily="2" charset="0"/>
              </a:rPr>
              <a:t>Agent Core</a:t>
            </a:r>
            <a:endParaRPr lang="en-GR" sz="1600" dirty="0">
              <a:latin typeface="Ericsson Hilda Light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B1AE38-079E-34B5-EAA6-34770644A0E2}"/>
              </a:ext>
            </a:extLst>
          </p:cNvPr>
          <p:cNvSpPr/>
          <p:nvPr/>
        </p:nvSpPr>
        <p:spPr>
          <a:xfrm>
            <a:off x="5418765" y="899067"/>
            <a:ext cx="1940548" cy="748593"/>
          </a:xfrm>
          <a:prstGeom prst="rect">
            <a:avLst/>
          </a:prstGeom>
          <a:solidFill>
            <a:srgbClr val="0082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sz="1600">
                <a:latin typeface="Ericsson Hilda Light" pitchFamily="2" charset="0"/>
              </a:rPr>
              <a:t>Memory Module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261ED4-5EA2-F7AF-3566-53D1756770DD}"/>
              </a:ext>
            </a:extLst>
          </p:cNvPr>
          <p:cNvSpPr/>
          <p:nvPr/>
        </p:nvSpPr>
        <p:spPr>
          <a:xfrm>
            <a:off x="5418765" y="2008195"/>
            <a:ext cx="1940548" cy="837724"/>
          </a:xfrm>
          <a:prstGeom prst="rect">
            <a:avLst/>
          </a:prstGeom>
          <a:solidFill>
            <a:srgbClr val="0082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sz="1600">
                <a:latin typeface="Ericsson Hilda Light" pitchFamily="2" charset="0"/>
              </a:rPr>
              <a:t>Planning Module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E9A2D7-2031-A5C6-BF68-2E90FE460949}"/>
              </a:ext>
            </a:extLst>
          </p:cNvPr>
          <p:cNvSpPr/>
          <p:nvPr/>
        </p:nvSpPr>
        <p:spPr>
          <a:xfrm>
            <a:off x="5418765" y="3206455"/>
            <a:ext cx="1940548" cy="748593"/>
          </a:xfrm>
          <a:prstGeom prst="rect">
            <a:avLst/>
          </a:prstGeom>
          <a:solidFill>
            <a:srgbClr val="0082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sz="1600">
                <a:latin typeface="Ericsson Hilda Light" pitchFamily="2" charset="0"/>
              </a:rPr>
              <a:t>Tools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811436-1621-F20B-2BEA-82C6ED70D179}"/>
              </a:ext>
            </a:extLst>
          </p:cNvPr>
          <p:cNvSpPr/>
          <p:nvPr/>
        </p:nvSpPr>
        <p:spPr>
          <a:xfrm>
            <a:off x="499730" y="2224942"/>
            <a:ext cx="1482054" cy="583225"/>
          </a:xfrm>
          <a:prstGeom prst="rect">
            <a:avLst/>
          </a:prstGeom>
          <a:solidFill>
            <a:srgbClr val="0082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sz="1600">
                <a:latin typeface="Ericsson Hilda Light" pitchFamily="2" charset="0"/>
              </a:rPr>
              <a:t>User</a:t>
            </a:r>
            <a:r>
              <a:rPr lang="en-US" sz="1600" dirty="0">
                <a:latin typeface="Ericsson Hilda Light" pitchFamily="2" charset="0"/>
              </a:rPr>
              <a:t>/System</a:t>
            </a:r>
            <a:endParaRPr lang="en-GR" sz="1600">
              <a:latin typeface="Ericsson Hilda Light" pitchFamily="2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0F191D1-6D75-196B-A1E9-5DEB861DFAD7}"/>
              </a:ext>
            </a:extLst>
          </p:cNvPr>
          <p:cNvCxnSpPr>
            <a:cxnSpLocks/>
          </p:cNvCxnSpPr>
          <p:nvPr/>
        </p:nvCxnSpPr>
        <p:spPr>
          <a:xfrm>
            <a:off x="1981784" y="2378704"/>
            <a:ext cx="1159381" cy="2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3429762-BC4A-C829-B6BC-DC2D891870F9}"/>
              </a:ext>
            </a:extLst>
          </p:cNvPr>
          <p:cNvSpPr txBox="1"/>
          <p:nvPr/>
        </p:nvSpPr>
        <p:spPr>
          <a:xfrm>
            <a:off x="2253802" y="2046518"/>
            <a:ext cx="500711" cy="280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sz="1400" dirty="0">
                <a:latin typeface="Ericsson Hilda Light" pitchFamily="2" charset="0"/>
              </a:rPr>
              <a:t>Task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81992B-7017-09C4-C896-165601031426}"/>
              </a:ext>
            </a:extLst>
          </p:cNvPr>
          <p:cNvSpPr txBox="1"/>
          <p:nvPr/>
        </p:nvSpPr>
        <p:spPr>
          <a:xfrm>
            <a:off x="7359313" y="906637"/>
            <a:ext cx="33120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sz="1400" dirty="0">
                <a:latin typeface="Ericsson Hilda Light" pitchFamily="2" charset="0"/>
              </a:rPr>
              <a:t>Memory of </a:t>
            </a:r>
            <a:r>
              <a:rPr lang="en-GR" sz="1400">
                <a:latin typeface="Ericsson Hilda Light" pitchFamily="2" charset="0"/>
              </a:rPr>
              <a:t>past </a:t>
            </a:r>
            <a:br>
              <a:rPr lang="en-US" sz="1400" dirty="0">
                <a:latin typeface="Ericsson Hilda Light" pitchFamily="2" charset="0"/>
              </a:rPr>
            </a:br>
            <a:r>
              <a:rPr lang="en-US" sz="1400" dirty="0">
                <a:latin typeface="Ericsson Hilda Light" pitchFamily="2" charset="0"/>
              </a:rPr>
              <a:t>interactions</a:t>
            </a:r>
            <a:br>
              <a:rPr lang="en-US" sz="1400" dirty="0">
                <a:latin typeface="Ericsson Hilda Light" pitchFamily="2" charset="0"/>
              </a:rPr>
            </a:br>
            <a:r>
              <a:rPr lang="en-GR" sz="1400">
                <a:latin typeface="Ericsson Hilda Light" pitchFamily="2" charset="0"/>
              </a:rPr>
              <a:t>at </a:t>
            </a:r>
            <a:r>
              <a:rPr lang="en-GR" sz="1400" dirty="0">
                <a:latin typeface="Ericsson Hilda Light" pitchFamily="2" charset="0"/>
              </a:rPr>
              <a:t>inference time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857965-0B36-AC68-2E71-770F6DD306BE}"/>
              </a:ext>
            </a:extLst>
          </p:cNvPr>
          <p:cNvSpPr txBox="1"/>
          <p:nvPr/>
        </p:nvSpPr>
        <p:spPr>
          <a:xfrm>
            <a:off x="7359313" y="3265566"/>
            <a:ext cx="1412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sz="1400">
                <a:latin typeface="Ericsson Hilda Light" pitchFamily="2" charset="0"/>
              </a:rPr>
              <a:t>Well-defined </a:t>
            </a:r>
            <a:br>
              <a:rPr lang="en-US" sz="1400" dirty="0">
                <a:latin typeface="Ericsson Hilda Light" pitchFamily="2" charset="0"/>
              </a:rPr>
            </a:br>
            <a:r>
              <a:rPr lang="en-US" sz="1400" dirty="0">
                <a:latin typeface="Ericsson Hilda Light" pitchFamily="2" charset="0"/>
              </a:rPr>
              <a:t>interfaces</a:t>
            </a:r>
            <a:endParaRPr lang="en-GR" sz="1400">
              <a:latin typeface="Ericsson Hilda Light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E61BE0-D399-6FA0-8623-4604BB5B09BE}"/>
              </a:ext>
            </a:extLst>
          </p:cNvPr>
          <p:cNvSpPr txBox="1"/>
          <p:nvPr/>
        </p:nvSpPr>
        <p:spPr>
          <a:xfrm>
            <a:off x="7359313" y="2067307"/>
            <a:ext cx="3312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sz="1400">
                <a:latin typeface="Ericsson Hilda Light" pitchFamily="2" charset="0"/>
              </a:rPr>
              <a:t>T</a:t>
            </a:r>
            <a:r>
              <a:rPr lang="en-GB" sz="1400" dirty="0">
                <a:latin typeface="Ericsson Hilda Light" pitchFamily="2" charset="0"/>
              </a:rPr>
              <a:t>a</a:t>
            </a:r>
            <a:r>
              <a:rPr lang="en-GR" sz="1400">
                <a:latin typeface="Ericsson Hilda Light" pitchFamily="2" charset="0"/>
              </a:rPr>
              <a:t>sk Decomposition </a:t>
            </a:r>
            <a:br>
              <a:rPr lang="en-US" sz="1400" dirty="0">
                <a:latin typeface="Ericsson Hilda Light" pitchFamily="2" charset="0"/>
              </a:rPr>
            </a:br>
            <a:r>
              <a:rPr lang="en-US" sz="1400" dirty="0">
                <a:latin typeface="Ericsson Hilda Light" pitchFamily="2" charset="0"/>
              </a:rPr>
              <a:t>&amp; </a:t>
            </a:r>
            <a:r>
              <a:rPr lang="en-GR" sz="1400">
                <a:latin typeface="Ericsson Hilda Light" pitchFamily="2" charset="0"/>
              </a:rPr>
              <a:t>Reflection</a:t>
            </a:r>
          </a:p>
        </p:txBody>
      </p:sp>
      <p:cxnSp>
        <p:nvCxnSpPr>
          <p:cNvPr id="14" name="Straight Arrow Connector 16">
            <a:extLst>
              <a:ext uri="{FF2B5EF4-FFF2-40B4-BE49-F238E27FC236}">
                <a16:creationId xmlns:a16="http://schemas.microsoft.com/office/drawing/2014/main" id="{E1C31AC3-F13F-E1C6-A221-E1997AF7363F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4615642" y="1273364"/>
            <a:ext cx="803123" cy="1186325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6">
            <a:extLst>
              <a:ext uri="{FF2B5EF4-FFF2-40B4-BE49-F238E27FC236}">
                <a16:creationId xmlns:a16="http://schemas.microsoft.com/office/drawing/2014/main" id="{A3AA5694-448F-D238-542D-92549745121D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615642" y="2427057"/>
            <a:ext cx="803123" cy="3263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6">
            <a:extLst>
              <a:ext uri="{FF2B5EF4-FFF2-40B4-BE49-F238E27FC236}">
                <a16:creationId xmlns:a16="http://schemas.microsoft.com/office/drawing/2014/main" id="{57E02ABD-969B-12EA-E39F-1B5F1ECE97C0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4615642" y="2459689"/>
            <a:ext cx="803123" cy="1121063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649A542-F8F5-0A6B-FC30-89C05D4C45F9}"/>
              </a:ext>
            </a:extLst>
          </p:cNvPr>
          <p:cNvSpPr txBox="1"/>
          <p:nvPr/>
        </p:nvSpPr>
        <p:spPr>
          <a:xfrm>
            <a:off x="2081874" y="2718955"/>
            <a:ext cx="844565" cy="280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sz="1400">
                <a:latin typeface="Ericsson Hilda Light" pitchFamily="2" charset="0"/>
              </a:rPr>
              <a:t>Response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0A8BE8D-501A-E37A-67D9-C12830884E99}"/>
              </a:ext>
            </a:extLst>
          </p:cNvPr>
          <p:cNvCxnSpPr>
            <a:cxnSpLocks/>
          </p:cNvCxnSpPr>
          <p:nvPr/>
        </p:nvCxnSpPr>
        <p:spPr>
          <a:xfrm flipH="1">
            <a:off x="2007326" y="2619064"/>
            <a:ext cx="1108296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6">
            <a:extLst>
              <a:ext uri="{FF2B5EF4-FFF2-40B4-BE49-F238E27FC236}">
                <a16:creationId xmlns:a16="http://schemas.microsoft.com/office/drawing/2014/main" id="{87C60546-8A5A-3E90-47CE-080E24FDC040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rot="10800000" flipV="1">
            <a:off x="4615643" y="2427057"/>
            <a:ext cx="803123" cy="3263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6EF3EBA-7FFE-0284-38D2-612C43D60663}"/>
              </a:ext>
            </a:extLst>
          </p:cNvPr>
          <p:cNvSpPr txBox="1"/>
          <p:nvPr/>
        </p:nvSpPr>
        <p:spPr>
          <a:xfrm>
            <a:off x="3174809" y="1456501"/>
            <a:ext cx="2317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sz="1400">
                <a:latin typeface="Ericsson Hilda Light" pitchFamily="2" charset="0"/>
              </a:rPr>
              <a:t>Core Logic </a:t>
            </a:r>
            <a:r>
              <a:rPr lang="en-US" sz="1400" dirty="0">
                <a:latin typeface="Ericsson Hilda Light" pitchFamily="2" charset="0"/>
              </a:rPr>
              <a:t>&amp;</a:t>
            </a:r>
            <a:br>
              <a:rPr lang="en-US" sz="1400" dirty="0">
                <a:latin typeface="Ericsson Hilda Light" pitchFamily="2" charset="0"/>
              </a:rPr>
            </a:br>
            <a:r>
              <a:rPr lang="en-US" sz="1400" dirty="0">
                <a:latin typeface="Ericsson Hilda Light" pitchFamily="2" charset="0"/>
              </a:rPr>
              <a:t>System </a:t>
            </a:r>
            <a:r>
              <a:rPr lang="en-GR" sz="1400">
                <a:latin typeface="Ericsson Hilda Light" pitchFamily="2" charset="0"/>
              </a:rPr>
              <a:t>Behavior</a:t>
            </a:r>
          </a:p>
        </p:txBody>
      </p:sp>
    </p:spTree>
    <p:extLst>
      <p:ext uri="{BB962C8B-B14F-4D97-AF65-F5344CB8AC3E}">
        <p14:creationId xmlns:p14="http://schemas.microsoft.com/office/powerpoint/2010/main" val="2737037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2007</TotalTime>
  <Words>37</Words>
  <Application>Microsoft Macintosh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Ericsson Hilda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Jaime Jiménez</dc:creator>
  <cp:lastModifiedBy>Jaime Jiménez</cp:lastModifiedBy>
  <cp:revision>21</cp:revision>
  <dcterms:created xsi:type="dcterms:W3CDTF">2024-10-28T13:16:13Z</dcterms:created>
  <dcterms:modified xsi:type="dcterms:W3CDTF">2024-11-13T16:23:29Z</dcterms:modified>
</cp:coreProperties>
</file>