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7"/>
  </p:notesMasterIdLst>
  <p:sldIdLst>
    <p:sldId id="256" r:id="rId2"/>
    <p:sldId id="261" r:id="rId3"/>
    <p:sldId id="266" r:id="rId4"/>
    <p:sldId id="265" r:id="rId5"/>
    <p:sldId id="259" r:id="rId6"/>
  </p:sldIdLst>
  <p:sldSz cx="12192000" cy="6858000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F1CDE11-84BA-4DAB-9ED5-AEFE2F3C4A15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AA10BE-52FE-4B4E-ABBD-2B0C07176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25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BE-52FE-4B4E-ABBD-2B0C07176AC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73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BE-52FE-4B4E-ABBD-2B0C07176AC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07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BE-52FE-4B4E-ABBD-2B0C07176AC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4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BE-52FE-4B4E-ABBD-2B0C07176AC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57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54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13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91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23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1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95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4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68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5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69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60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58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49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6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34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1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D51AFD-D7F8-4C68-9CEF-D52620997D56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07372D-E654-4ECA-8835-EA13E340A0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6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Gestores de Bases de Datos.</a:t>
            </a:r>
            <a:br>
              <a:rPr lang="es-ES" dirty="0" smtClean="0"/>
            </a:br>
            <a:r>
              <a:rPr lang="es-ES" dirty="0" smtClean="0"/>
              <a:t>Microsoft SQL Server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88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Gestores de Bases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gestores de bases de datos (</a:t>
            </a:r>
            <a:r>
              <a:rPr lang="es-ES" dirty="0" err="1" smtClean="0"/>
              <a:t>SGBDs</a:t>
            </a:r>
            <a:r>
              <a:rPr lang="es-ES" dirty="0" smtClean="0"/>
              <a:t>) conocéis?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43" y="4014842"/>
            <a:ext cx="1785776" cy="19852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36" y="5204712"/>
            <a:ext cx="1292236" cy="12818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99" y="3039471"/>
            <a:ext cx="3669428" cy="11461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25" y="5057169"/>
            <a:ext cx="3309604" cy="17123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44" y="4261636"/>
            <a:ext cx="1927239" cy="12892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50" y="3305351"/>
            <a:ext cx="1596294" cy="13119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00" y="3516707"/>
            <a:ext cx="3964672" cy="13215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23" y="5007476"/>
            <a:ext cx="1985791" cy="10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0" y="2279783"/>
            <a:ext cx="1600200" cy="1838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19" y="2526241"/>
            <a:ext cx="1990725" cy="876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110" y="2603768"/>
            <a:ext cx="1457325" cy="16383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302" y="5007731"/>
            <a:ext cx="1788336" cy="4877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268" y="2382196"/>
            <a:ext cx="1667897" cy="13003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0306" y="2603768"/>
            <a:ext cx="1581150" cy="4286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2978" y="3536428"/>
            <a:ext cx="1705377" cy="58167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8181" y="4684857"/>
            <a:ext cx="1981200" cy="1133475"/>
          </a:xfrm>
          <a:prstGeom prst="rect">
            <a:avLst/>
          </a:prstGeom>
        </p:spPr>
      </p:pic>
      <p:pic>
        <p:nvPicPr>
          <p:cNvPr id="1026" name="Picture 2" descr="sqlit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19" y="4542959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Gestores de 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Tienen </a:t>
            </a:r>
            <a:r>
              <a:rPr lang="es-ES" b="1" dirty="0" smtClean="0"/>
              <a:t>similitudes</a:t>
            </a:r>
            <a:r>
              <a:rPr lang="es-ES" dirty="0" smtClean="0"/>
              <a:t>, pero también </a:t>
            </a:r>
            <a:r>
              <a:rPr lang="es-ES" b="1" dirty="0" smtClean="0"/>
              <a:t>diferencias</a:t>
            </a:r>
            <a:r>
              <a:rPr lang="es-ES" dirty="0" smtClean="0"/>
              <a:t>: elección en función de nuestras </a:t>
            </a:r>
            <a:r>
              <a:rPr lang="es-ES" b="1" dirty="0" smtClean="0"/>
              <a:t>necesidades</a:t>
            </a:r>
          </a:p>
          <a:p>
            <a:pPr lvl="1"/>
            <a:r>
              <a:rPr lang="es-ES" dirty="0" smtClean="0"/>
              <a:t>Precio</a:t>
            </a:r>
          </a:p>
          <a:p>
            <a:pPr lvl="1"/>
            <a:r>
              <a:rPr lang="es-ES" dirty="0" smtClean="0"/>
              <a:t>Cantidad de información a almacenar</a:t>
            </a:r>
          </a:p>
          <a:p>
            <a:pPr lvl="1"/>
            <a:r>
              <a:rPr lang="es-ES" dirty="0" smtClean="0"/>
              <a:t>Estructura de los datos</a:t>
            </a:r>
          </a:p>
          <a:p>
            <a:pPr lvl="1"/>
            <a:r>
              <a:rPr lang="es-ES" dirty="0" smtClean="0"/>
              <a:t>Número de </a:t>
            </a:r>
            <a:r>
              <a:rPr lang="es-ES" dirty="0" smtClean="0"/>
              <a:t>usuarios</a:t>
            </a:r>
          </a:p>
          <a:p>
            <a:pPr lvl="1"/>
            <a:r>
              <a:rPr lang="es-ES" dirty="0" smtClean="0"/>
              <a:t>Código abierto</a:t>
            </a:r>
          </a:p>
          <a:p>
            <a:pPr lvl="1"/>
            <a:r>
              <a:rPr lang="es-ES" dirty="0" smtClean="0"/>
              <a:t>….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282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Comparativa entre SQL Server y Access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61238"/>
              </p:ext>
            </p:extLst>
          </p:nvPr>
        </p:nvGraphicFramePr>
        <p:xfrm>
          <a:off x="495301" y="2349501"/>
          <a:ext cx="11201400" cy="4337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  <a:gridCol w="3733800"/>
              </a:tblGrid>
              <a:tr h="29258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Características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Access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SQL Server</a:t>
                      </a:r>
                      <a:endParaRPr lang="es-ES" sz="1400" dirty="0"/>
                    </a:p>
                  </a:txBody>
                  <a:tcPr/>
                </a:tc>
              </a:tr>
              <a:tr h="484124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Procesadores en paralelo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16</a:t>
                      </a:r>
                      <a:endParaRPr lang="es-ES" sz="1400" dirty="0"/>
                    </a:p>
                  </a:txBody>
                  <a:tcPr/>
                </a:tc>
              </a:tr>
              <a:tr h="484124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Instancias de servidores en un equipo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Ninguna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Ilimitado</a:t>
                      </a:r>
                      <a:endParaRPr lang="es-ES" sz="1400" dirty="0"/>
                    </a:p>
                  </a:txBody>
                  <a:tcPr/>
                </a:tc>
              </a:tr>
              <a:tr h="484124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Procesamiento</a:t>
                      </a:r>
                      <a:r>
                        <a:rPr lang="es-ES" sz="1400" b="1" baseline="0" dirty="0" smtClean="0"/>
                        <a:t> de consultas más rápido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Bajo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Muy alto</a:t>
                      </a:r>
                      <a:endParaRPr lang="es-ES" sz="1400" dirty="0"/>
                    </a:p>
                  </a:txBody>
                  <a:tcPr/>
                </a:tc>
              </a:tr>
              <a:tr h="292587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Arquitectura Cliente-Servidor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Sí</a:t>
                      </a:r>
                      <a:endParaRPr lang="es-ES" sz="1400" dirty="0"/>
                    </a:p>
                  </a:txBody>
                  <a:tcPr/>
                </a:tc>
              </a:tr>
              <a:tr h="484124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Nº de usuarios conectados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Ilimitado</a:t>
                      </a:r>
                      <a:endParaRPr lang="es-ES" sz="1400" dirty="0"/>
                    </a:p>
                  </a:txBody>
                  <a:tcPr/>
                </a:tc>
              </a:tr>
              <a:tr h="484124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Límite</a:t>
                      </a:r>
                      <a:r>
                        <a:rPr lang="es-ES" sz="1400" b="1" baseline="0" dirty="0" smtClean="0"/>
                        <a:t> de usuarios concurrentes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Ilimitado</a:t>
                      </a:r>
                      <a:endParaRPr lang="es-ES" sz="1400" dirty="0"/>
                    </a:p>
                  </a:txBody>
                  <a:tcPr/>
                </a:tc>
              </a:tr>
              <a:tr h="497397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Restauración de datos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 partir de la última copia de seguridad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Cualquier día y hora de copias anteriores</a:t>
                      </a:r>
                      <a:endParaRPr lang="es-ES" sz="1400" dirty="0"/>
                    </a:p>
                  </a:txBody>
                  <a:tcPr/>
                </a:tc>
              </a:tr>
              <a:tr h="484124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Límite de almacenaje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Capacidad</a:t>
                      </a:r>
                      <a:r>
                        <a:rPr lang="es-ES" sz="1400" baseline="0" dirty="0" smtClean="0"/>
                        <a:t> del disco duro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Ilimitado</a:t>
                      </a:r>
                      <a:endParaRPr lang="es-ES" sz="1400" dirty="0"/>
                    </a:p>
                  </a:txBody>
                  <a:tcPr/>
                </a:tc>
              </a:tr>
              <a:tr h="292587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Instrucciones</a:t>
                      </a:r>
                      <a:r>
                        <a:rPr lang="es-ES" sz="1400" b="1" baseline="0" dirty="0" smtClean="0"/>
                        <a:t> complejas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Sí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1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</TotalTime>
  <Words>139</Words>
  <Application>Microsoft Office PowerPoint</Application>
  <PresentationFormat>Panorámica</PresentationFormat>
  <Paragraphs>47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Sala de reuniones Ion</vt:lpstr>
      <vt:lpstr>Gestores de Bases de Datos. Microsoft SQL Server</vt:lpstr>
      <vt:lpstr>Gestores de Bases de Datos</vt:lpstr>
      <vt:lpstr>….</vt:lpstr>
      <vt:lpstr>Gestores de bases de datos</vt:lpstr>
      <vt:lpstr>Comparativa entre SQL Server y Access</vt:lpstr>
    </vt:vector>
  </TitlesOfParts>
  <Company>Universidad de Cantabria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Gestores de Bases de Datos Microsoft SQL Server</dc:title>
  <dc:creator>Noelia Ruiz Martínez</dc:creator>
  <cp:lastModifiedBy>Julio</cp:lastModifiedBy>
  <cp:revision>19</cp:revision>
  <dcterms:created xsi:type="dcterms:W3CDTF">2015-02-10T12:09:37Z</dcterms:created>
  <dcterms:modified xsi:type="dcterms:W3CDTF">2015-02-11T15:15:57Z</dcterms:modified>
</cp:coreProperties>
</file>