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1"/>
  </p:notesMasterIdLst>
  <p:handoutMasterIdLst>
    <p:handoutMasterId r:id="rId32"/>
  </p:handoutMasterIdLst>
  <p:sldIdLst>
    <p:sldId id="282" r:id="rId5"/>
    <p:sldId id="293" r:id="rId6"/>
    <p:sldId id="291" r:id="rId7"/>
    <p:sldId id="298" r:id="rId8"/>
    <p:sldId id="322" r:id="rId9"/>
    <p:sldId id="325" r:id="rId10"/>
    <p:sldId id="300" r:id="rId11"/>
    <p:sldId id="301" r:id="rId12"/>
    <p:sldId id="305" r:id="rId13"/>
    <p:sldId id="324" r:id="rId14"/>
    <p:sldId id="302" r:id="rId15"/>
    <p:sldId id="303" r:id="rId16"/>
    <p:sldId id="323" r:id="rId17"/>
    <p:sldId id="304" r:id="rId18"/>
    <p:sldId id="306" r:id="rId19"/>
    <p:sldId id="307" r:id="rId20"/>
    <p:sldId id="311" r:id="rId21"/>
    <p:sldId id="312" r:id="rId22"/>
    <p:sldId id="313" r:id="rId23"/>
    <p:sldId id="314" r:id="rId24"/>
    <p:sldId id="316" r:id="rId25"/>
    <p:sldId id="317" r:id="rId26"/>
    <p:sldId id="318" r:id="rId27"/>
    <p:sldId id="320" r:id="rId28"/>
    <p:sldId id="321" r:id="rId29"/>
    <p:sldId id="29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74" autoAdjust="0"/>
  </p:normalViewPr>
  <p:slideViewPr>
    <p:cSldViewPr snapToGrid="0">
      <p:cViewPr varScale="1">
        <p:scale>
          <a:sx n="67" d="100"/>
          <a:sy n="67" d="100"/>
        </p:scale>
        <p:origin x="644" y="32"/>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B956CC-B1B5-4FCB-AED5-A1A7FE79DE57}"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en-IN"/>
        </a:p>
      </dgm:t>
    </dgm:pt>
    <dgm:pt modelId="{5F093EA4-469C-44EA-A8DF-0141F875B487}">
      <dgm:prSet phldrT="[Text]"/>
      <dgm:spPr/>
      <dgm:t>
        <a:bodyPr/>
        <a:lstStyle/>
        <a:p>
          <a:r>
            <a:rPr lang="en-IN" dirty="0"/>
            <a:t>Data Collection and Pre-Processing</a:t>
          </a:r>
        </a:p>
      </dgm:t>
    </dgm:pt>
    <dgm:pt modelId="{E84307D3-3F1A-4D19-A9AF-AF192B640275}" type="parTrans" cxnId="{69C15894-E8CF-4858-9640-5D767A89236B}">
      <dgm:prSet/>
      <dgm:spPr/>
      <dgm:t>
        <a:bodyPr/>
        <a:lstStyle/>
        <a:p>
          <a:endParaRPr lang="en-IN"/>
        </a:p>
      </dgm:t>
    </dgm:pt>
    <dgm:pt modelId="{FFD54426-9562-432D-9045-0B4913A9C2D1}" type="sibTrans" cxnId="{69C15894-E8CF-4858-9640-5D767A89236B}">
      <dgm:prSet/>
      <dgm:spPr/>
      <dgm:t>
        <a:bodyPr/>
        <a:lstStyle/>
        <a:p>
          <a:endParaRPr lang="en-IN"/>
        </a:p>
      </dgm:t>
    </dgm:pt>
    <dgm:pt modelId="{3871CC6A-0401-402B-9407-649B67448C47}">
      <dgm:prSet phldrT="[Text]"/>
      <dgm:spPr/>
      <dgm:t>
        <a:bodyPr/>
        <a:lstStyle/>
        <a:p>
          <a:r>
            <a:rPr lang="en-IN" dirty="0"/>
            <a:t>Data collected from multiple sources</a:t>
          </a:r>
        </a:p>
      </dgm:t>
    </dgm:pt>
    <dgm:pt modelId="{7BFD0A08-0065-4B8B-A18A-68363839572A}" type="parTrans" cxnId="{C09EB0E7-3B4F-4C08-BCC5-13822B30747D}">
      <dgm:prSet/>
      <dgm:spPr/>
      <dgm:t>
        <a:bodyPr/>
        <a:lstStyle/>
        <a:p>
          <a:endParaRPr lang="en-IN"/>
        </a:p>
      </dgm:t>
    </dgm:pt>
    <dgm:pt modelId="{8965C2A6-DC17-4EE3-AB31-C2DBE16E570D}" type="sibTrans" cxnId="{C09EB0E7-3B4F-4C08-BCC5-13822B30747D}">
      <dgm:prSet/>
      <dgm:spPr/>
      <dgm:t>
        <a:bodyPr/>
        <a:lstStyle/>
        <a:p>
          <a:endParaRPr lang="en-IN"/>
        </a:p>
      </dgm:t>
    </dgm:pt>
    <dgm:pt modelId="{111B03EC-11FD-4ECD-83D4-98408027DFA2}">
      <dgm:prSet phldrT="[Text]"/>
      <dgm:spPr/>
      <dgm:t>
        <a:bodyPr/>
        <a:lstStyle/>
        <a:p>
          <a:r>
            <a:rPr lang="en-IN" dirty="0"/>
            <a:t>Exploratory Data Analysis</a:t>
          </a:r>
        </a:p>
      </dgm:t>
    </dgm:pt>
    <dgm:pt modelId="{A4830949-36A5-4BD3-9E22-DFA928710F7F}" type="parTrans" cxnId="{9477C582-FD64-4FB7-AE54-1307BD3981BA}">
      <dgm:prSet/>
      <dgm:spPr/>
      <dgm:t>
        <a:bodyPr/>
        <a:lstStyle/>
        <a:p>
          <a:endParaRPr lang="en-IN"/>
        </a:p>
      </dgm:t>
    </dgm:pt>
    <dgm:pt modelId="{DC7B9FFF-F7BB-4C71-AEE0-DCC309F61949}" type="sibTrans" cxnId="{9477C582-FD64-4FB7-AE54-1307BD3981BA}">
      <dgm:prSet/>
      <dgm:spPr/>
      <dgm:t>
        <a:bodyPr/>
        <a:lstStyle/>
        <a:p>
          <a:endParaRPr lang="en-IN"/>
        </a:p>
      </dgm:t>
    </dgm:pt>
    <dgm:pt modelId="{45915C48-E3CC-438C-9120-E90B246BA45E}">
      <dgm:prSet phldrT="[Text]"/>
      <dgm:spPr/>
      <dgm:t>
        <a:bodyPr/>
        <a:lstStyle/>
        <a:p>
          <a:r>
            <a:rPr lang="en-IN" dirty="0"/>
            <a:t>Data Modelling</a:t>
          </a:r>
        </a:p>
      </dgm:t>
    </dgm:pt>
    <dgm:pt modelId="{611EDDCC-C18C-4522-B74A-6298118255A3}" type="parTrans" cxnId="{EBE1AB2F-C9E2-47BA-8D1E-15C2209B71BF}">
      <dgm:prSet/>
      <dgm:spPr/>
      <dgm:t>
        <a:bodyPr/>
        <a:lstStyle/>
        <a:p>
          <a:endParaRPr lang="en-IN"/>
        </a:p>
      </dgm:t>
    </dgm:pt>
    <dgm:pt modelId="{2DE3B2FE-2E12-43F9-9206-6F73253A981C}" type="sibTrans" cxnId="{EBE1AB2F-C9E2-47BA-8D1E-15C2209B71BF}">
      <dgm:prSet/>
      <dgm:spPr/>
      <dgm:t>
        <a:bodyPr/>
        <a:lstStyle/>
        <a:p>
          <a:endParaRPr lang="en-IN"/>
        </a:p>
      </dgm:t>
    </dgm:pt>
    <dgm:pt modelId="{36C96FCF-8AE1-4AA3-8B81-A1E578B1C4DA}">
      <dgm:prSet phldrT="[Text]"/>
      <dgm:spPr/>
      <dgm:t>
        <a:bodyPr/>
        <a:lstStyle/>
        <a:p>
          <a:r>
            <a:rPr lang="en-IN" dirty="0"/>
            <a:t>Simulating a S-I-R model</a:t>
          </a:r>
        </a:p>
      </dgm:t>
    </dgm:pt>
    <dgm:pt modelId="{261BCA18-ECE0-4C09-B189-516E95D21674}" type="parTrans" cxnId="{D0C8AA28-A591-4F8C-A975-166A411D7228}">
      <dgm:prSet/>
      <dgm:spPr/>
      <dgm:t>
        <a:bodyPr/>
        <a:lstStyle/>
        <a:p>
          <a:endParaRPr lang="en-IN"/>
        </a:p>
      </dgm:t>
    </dgm:pt>
    <dgm:pt modelId="{2BFD8209-8550-4F42-BE68-FA3D6D0549EB}" type="sibTrans" cxnId="{D0C8AA28-A591-4F8C-A975-166A411D7228}">
      <dgm:prSet/>
      <dgm:spPr/>
      <dgm:t>
        <a:bodyPr/>
        <a:lstStyle/>
        <a:p>
          <a:endParaRPr lang="en-IN"/>
        </a:p>
      </dgm:t>
    </dgm:pt>
    <dgm:pt modelId="{AE520948-778F-44EA-9745-EAEFC31F7B4F}">
      <dgm:prSet phldrT="[Text]"/>
      <dgm:spPr/>
      <dgm:t>
        <a:bodyPr/>
        <a:lstStyle/>
        <a:p>
          <a:r>
            <a:rPr lang="en-IN" dirty="0"/>
            <a:t>Building a Logistic Growth Model</a:t>
          </a:r>
        </a:p>
      </dgm:t>
    </dgm:pt>
    <dgm:pt modelId="{8AB8688B-0691-4E90-84E7-39B7926D8A19}" type="parTrans" cxnId="{8A745630-0DC6-4C6F-9AA2-FBF3C95E9CCC}">
      <dgm:prSet/>
      <dgm:spPr/>
      <dgm:t>
        <a:bodyPr/>
        <a:lstStyle/>
        <a:p>
          <a:endParaRPr lang="en-IN"/>
        </a:p>
      </dgm:t>
    </dgm:pt>
    <dgm:pt modelId="{FD0E865D-3AD5-41F6-9C77-41C19750C7E6}" type="sibTrans" cxnId="{8A745630-0DC6-4C6F-9AA2-FBF3C95E9CCC}">
      <dgm:prSet/>
      <dgm:spPr/>
      <dgm:t>
        <a:bodyPr/>
        <a:lstStyle/>
        <a:p>
          <a:endParaRPr lang="en-IN"/>
        </a:p>
      </dgm:t>
    </dgm:pt>
    <dgm:pt modelId="{72AECB97-74F1-483B-910A-16558AE6978C}">
      <dgm:prSet phldrT="[Text]"/>
      <dgm:spPr/>
      <dgm:t>
        <a:bodyPr/>
        <a:lstStyle/>
        <a:p>
          <a:r>
            <a:rPr lang="en-IN" dirty="0"/>
            <a:t>Results and Discussion</a:t>
          </a:r>
        </a:p>
      </dgm:t>
    </dgm:pt>
    <dgm:pt modelId="{9D23E72B-A46D-4922-83CF-FB3713D7B365}" type="parTrans" cxnId="{47E9383C-BE38-46B1-B11D-46E0EDB8562A}">
      <dgm:prSet/>
      <dgm:spPr/>
      <dgm:t>
        <a:bodyPr/>
        <a:lstStyle/>
        <a:p>
          <a:endParaRPr lang="en-IN"/>
        </a:p>
      </dgm:t>
    </dgm:pt>
    <dgm:pt modelId="{E8F7AF4E-D60D-4978-905B-BABF89DE0BDD}" type="sibTrans" cxnId="{47E9383C-BE38-46B1-B11D-46E0EDB8562A}">
      <dgm:prSet/>
      <dgm:spPr/>
      <dgm:t>
        <a:bodyPr/>
        <a:lstStyle/>
        <a:p>
          <a:endParaRPr lang="en-IN"/>
        </a:p>
      </dgm:t>
    </dgm:pt>
    <dgm:pt modelId="{3F9DE8AB-D187-4DE3-8B0D-94917968430A}">
      <dgm:prSet phldrT="[Text]"/>
      <dgm:spPr/>
      <dgm:t>
        <a:bodyPr/>
        <a:lstStyle/>
        <a:p>
          <a:r>
            <a:rPr lang="en-IN" dirty="0"/>
            <a:t>Visualizations</a:t>
          </a:r>
        </a:p>
      </dgm:t>
    </dgm:pt>
    <dgm:pt modelId="{2A9F66A6-C61D-4B20-8488-89ED86CA4574}" type="parTrans" cxnId="{0B9DC34D-2C9E-40B2-A401-A37A8366DF85}">
      <dgm:prSet/>
      <dgm:spPr/>
      <dgm:t>
        <a:bodyPr/>
        <a:lstStyle/>
        <a:p>
          <a:endParaRPr lang="en-IN"/>
        </a:p>
      </dgm:t>
    </dgm:pt>
    <dgm:pt modelId="{89C89967-2416-4D72-93C8-005363965C70}" type="sibTrans" cxnId="{0B9DC34D-2C9E-40B2-A401-A37A8366DF85}">
      <dgm:prSet/>
      <dgm:spPr/>
      <dgm:t>
        <a:bodyPr/>
        <a:lstStyle/>
        <a:p>
          <a:endParaRPr lang="en-IN"/>
        </a:p>
      </dgm:t>
    </dgm:pt>
    <dgm:pt modelId="{3F4C4D16-2CFC-491C-A3B0-3C5B442CDD66}">
      <dgm:prSet phldrT="[Text]"/>
      <dgm:spPr/>
      <dgm:t>
        <a:bodyPr/>
        <a:lstStyle/>
        <a:p>
          <a:r>
            <a:rPr lang="en-IN" dirty="0"/>
            <a:t>Projections</a:t>
          </a:r>
        </a:p>
      </dgm:t>
    </dgm:pt>
    <dgm:pt modelId="{21D8D18E-0AB2-4985-A459-E4C6E1D0A256}" type="parTrans" cxnId="{134F83EB-8AA3-42BB-AD83-B54944409AF8}">
      <dgm:prSet/>
      <dgm:spPr/>
      <dgm:t>
        <a:bodyPr/>
        <a:lstStyle/>
        <a:p>
          <a:endParaRPr lang="en-IN"/>
        </a:p>
      </dgm:t>
    </dgm:pt>
    <dgm:pt modelId="{CB83D279-7812-4835-888F-9158B630FF96}" type="sibTrans" cxnId="{134F83EB-8AA3-42BB-AD83-B54944409AF8}">
      <dgm:prSet/>
      <dgm:spPr/>
      <dgm:t>
        <a:bodyPr/>
        <a:lstStyle/>
        <a:p>
          <a:endParaRPr lang="en-IN"/>
        </a:p>
      </dgm:t>
    </dgm:pt>
    <dgm:pt modelId="{657549AE-7261-40E7-9821-29104132BFB0}" type="pres">
      <dgm:prSet presAssocID="{1BB956CC-B1B5-4FCB-AED5-A1A7FE79DE57}" presName="Name0" presStyleCnt="0">
        <dgm:presLayoutVars>
          <dgm:dir/>
          <dgm:animLvl val="lvl"/>
          <dgm:resizeHandles val="exact"/>
        </dgm:presLayoutVars>
      </dgm:prSet>
      <dgm:spPr/>
    </dgm:pt>
    <dgm:pt modelId="{BE744009-DD80-4957-B5B5-785425B5B752}" type="pres">
      <dgm:prSet presAssocID="{72AECB97-74F1-483B-910A-16558AE6978C}" presName="boxAndChildren" presStyleCnt="0"/>
      <dgm:spPr/>
    </dgm:pt>
    <dgm:pt modelId="{8170D017-1641-4D0C-B829-A9D80671B02A}" type="pres">
      <dgm:prSet presAssocID="{72AECB97-74F1-483B-910A-16558AE6978C}" presName="parentTextBox" presStyleLbl="node1" presStyleIdx="0" presStyleCnt="3"/>
      <dgm:spPr/>
    </dgm:pt>
    <dgm:pt modelId="{07AF145A-3FED-446A-8EF4-F09D1FF48458}" type="pres">
      <dgm:prSet presAssocID="{72AECB97-74F1-483B-910A-16558AE6978C}" presName="entireBox" presStyleLbl="node1" presStyleIdx="0" presStyleCnt="3"/>
      <dgm:spPr/>
    </dgm:pt>
    <dgm:pt modelId="{1DC0F146-E0C1-45DE-8499-F5037EFC79E9}" type="pres">
      <dgm:prSet presAssocID="{72AECB97-74F1-483B-910A-16558AE6978C}" presName="descendantBox" presStyleCnt="0"/>
      <dgm:spPr/>
    </dgm:pt>
    <dgm:pt modelId="{16DF265A-83F0-46E8-ABCA-3D1A08700411}" type="pres">
      <dgm:prSet presAssocID="{3F9DE8AB-D187-4DE3-8B0D-94917968430A}" presName="childTextBox" presStyleLbl="fgAccFollowNode1" presStyleIdx="0" presStyleCnt="6">
        <dgm:presLayoutVars>
          <dgm:bulletEnabled val="1"/>
        </dgm:presLayoutVars>
      </dgm:prSet>
      <dgm:spPr/>
    </dgm:pt>
    <dgm:pt modelId="{ED7A0014-5ED7-44B9-835E-5ACD30DBD871}" type="pres">
      <dgm:prSet presAssocID="{3F4C4D16-2CFC-491C-A3B0-3C5B442CDD66}" presName="childTextBox" presStyleLbl="fgAccFollowNode1" presStyleIdx="1" presStyleCnt="6">
        <dgm:presLayoutVars>
          <dgm:bulletEnabled val="1"/>
        </dgm:presLayoutVars>
      </dgm:prSet>
      <dgm:spPr/>
    </dgm:pt>
    <dgm:pt modelId="{A3EE67B9-3F26-4E83-8C92-F394A718027B}" type="pres">
      <dgm:prSet presAssocID="{2DE3B2FE-2E12-43F9-9206-6F73253A981C}" presName="sp" presStyleCnt="0"/>
      <dgm:spPr/>
    </dgm:pt>
    <dgm:pt modelId="{D48DA40E-C542-4F08-B0EA-85848A0A064A}" type="pres">
      <dgm:prSet presAssocID="{45915C48-E3CC-438C-9120-E90B246BA45E}" presName="arrowAndChildren" presStyleCnt="0"/>
      <dgm:spPr/>
    </dgm:pt>
    <dgm:pt modelId="{874DAA32-7D3A-4B73-B69F-BB704DE05EB7}" type="pres">
      <dgm:prSet presAssocID="{45915C48-E3CC-438C-9120-E90B246BA45E}" presName="parentTextArrow" presStyleLbl="node1" presStyleIdx="0" presStyleCnt="3"/>
      <dgm:spPr/>
    </dgm:pt>
    <dgm:pt modelId="{2E24695C-9DDC-42FA-B3F9-14D4F1F1E592}" type="pres">
      <dgm:prSet presAssocID="{45915C48-E3CC-438C-9120-E90B246BA45E}" presName="arrow" presStyleLbl="node1" presStyleIdx="1" presStyleCnt="3"/>
      <dgm:spPr/>
    </dgm:pt>
    <dgm:pt modelId="{BF53022D-331F-4F4D-866D-DC75A053D301}" type="pres">
      <dgm:prSet presAssocID="{45915C48-E3CC-438C-9120-E90B246BA45E}" presName="descendantArrow" presStyleCnt="0"/>
      <dgm:spPr/>
    </dgm:pt>
    <dgm:pt modelId="{D6977B6C-1F6F-43E8-87A0-BD0BD61DA42D}" type="pres">
      <dgm:prSet presAssocID="{36C96FCF-8AE1-4AA3-8B81-A1E578B1C4DA}" presName="childTextArrow" presStyleLbl="fgAccFollowNode1" presStyleIdx="2" presStyleCnt="6">
        <dgm:presLayoutVars>
          <dgm:bulletEnabled val="1"/>
        </dgm:presLayoutVars>
      </dgm:prSet>
      <dgm:spPr/>
    </dgm:pt>
    <dgm:pt modelId="{BEF69B9F-27CE-4A1B-AA6E-700418139CFE}" type="pres">
      <dgm:prSet presAssocID="{AE520948-778F-44EA-9745-EAEFC31F7B4F}" presName="childTextArrow" presStyleLbl="fgAccFollowNode1" presStyleIdx="3" presStyleCnt="6">
        <dgm:presLayoutVars>
          <dgm:bulletEnabled val="1"/>
        </dgm:presLayoutVars>
      </dgm:prSet>
      <dgm:spPr/>
    </dgm:pt>
    <dgm:pt modelId="{7640D6E7-CBEC-45A0-84FB-B7DE844D66DC}" type="pres">
      <dgm:prSet presAssocID="{FFD54426-9562-432D-9045-0B4913A9C2D1}" presName="sp" presStyleCnt="0"/>
      <dgm:spPr/>
    </dgm:pt>
    <dgm:pt modelId="{4A8A246B-10FD-4DA6-907C-7A569F4E2242}" type="pres">
      <dgm:prSet presAssocID="{5F093EA4-469C-44EA-A8DF-0141F875B487}" presName="arrowAndChildren" presStyleCnt="0"/>
      <dgm:spPr/>
    </dgm:pt>
    <dgm:pt modelId="{7F42719E-81A9-44F8-99AC-DDFADBAAB5CC}" type="pres">
      <dgm:prSet presAssocID="{5F093EA4-469C-44EA-A8DF-0141F875B487}" presName="parentTextArrow" presStyleLbl="node1" presStyleIdx="1" presStyleCnt="3"/>
      <dgm:spPr/>
    </dgm:pt>
    <dgm:pt modelId="{BCDFE432-905F-4142-ABFB-219FE6E4E6BE}" type="pres">
      <dgm:prSet presAssocID="{5F093EA4-469C-44EA-A8DF-0141F875B487}" presName="arrow" presStyleLbl="node1" presStyleIdx="2" presStyleCnt="3"/>
      <dgm:spPr/>
    </dgm:pt>
    <dgm:pt modelId="{EE6D10B2-1F56-4E59-BB5D-012492CACB5C}" type="pres">
      <dgm:prSet presAssocID="{5F093EA4-469C-44EA-A8DF-0141F875B487}" presName="descendantArrow" presStyleCnt="0"/>
      <dgm:spPr/>
    </dgm:pt>
    <dgm:pt modelId="{B3D85B33-F29F-4554-8549-99DBAEF3FCB9}" type="pres">
      <dgm:prSet presAssocID="{3871CC6A-0401-402B-9407-649B67448C47}" presName="childTextArrow" presStyleLbl="fgAccFollowNode1" presStyleIdx="4" presStyleCnt="6">
        <dgm:presLayoutVars>
          <dgm:bulletEnabled val="1"/>
        </dgm:presLayoutVars>
      </dgm:prSet>
      <dgm:spPr/>
    </dgm:pt>
    <dgm:pt modelId="{399E1E77-9055-4DB1-B649-EA993E03134C}" type="pres">
      <dgm:prSet presAssocID="{111B03EC-11FD-4ECD-83D4-98408027DFA2}" presName="childTextArrow" presStyleLbl="fgAccFollowNode1" presStyleIdx="5" presStyleCnt="6">
        <dgm:presLayoutVars>
          <dgm:bulletEnabled val="1"/>
        </dgm:presLayoutVars>
      </dgm:prSet>
      <dgm:spPr/>
    </dgm:pt>
  </dgm:ptLst>
  <dgm:cxnLst>
    <dgm:cxn modelId="{E9897709-8110-4451-97BD-A40E17FEA6B6}" type="presOf" srcId="{3F4C4D16-2CFC-491C-A3B0-3C5B442CDD66}" destId="{ED7A0014-5ED7-44B9-835E-5ACD30DBD871}" srcOrd="0" destOrd="0" presId="urn:microsoft.com/office/officeart/2005/8/layout/process4"/>
    <dgm:cxn modelId="{D0C8AA28-A591-4F8C-A975-166A411D7228}" srcId="{45915C48-E3CC-438C-9120-E90B246BA45E}" destId="{36C96FCF-8AE1-4AA3-8B81-A1E578B1C4DA}" srcOrd="0" destOrd="0" parTransId="{261BCA18-ECE0-4C09-B189-516E95D21674}" sibTransId="{2BFD8209-8550-4F42-BE68-FA3D6D0549EB}"/>
    <dgm:cxn modelId="{EBE1AB2F-C9E2-47BA-8D1E-15C2209B71BF}" srcId="{1BB956CC-B1B5-4FCB-AED5-A1A7FE79DE57}" destId="{45915C48-E3CC-438C-9120-E90B246BA45E}" srcOrd="1" destOrd="0" parTransId="{611EDDCC-C18C-4522-B74A-6298118255A3}" sibTransId="{2DE3B2FE-2E12-43F9-9206-6F73253A981C}"/>
    <dgm:cxn modelId="{8A745630-0DC6-4C6F-9AA2-FBF3C95E9CCC}" srcId="{45915C48-E3CC-438C-9120-E90B246BA45E}" destId="{AE520948-778F-44EA-9745-EAEFC31F7B4F}" srcOrd="1" destOrd="0" parTransId="{8AB8688B-0691-4E90-84E7-39B7926D8A19}" sibTransId="{FD0E865D-3AD5-41F6-9C77-41C19750C7E6}"/>
    <dgm:cxn modelId="{47E9383C-BE38-46B1-B11D-46E0EDB8562A}" srcId="{1BB956CC-B1B5-4FCB-AED5-A1A7FE79DE57}" destId="{72AECB97-74F1-483B-910A-16558AE6978C}" srcOrd="2" destOrd="0" parTransId="{9D23E72B-A46D-4922-83CF-FB3713D7B365}" sibTransId="{E8F7AF4E-D60D-4978-905B-BABF89DE0BDD}"/>
    <dgm:cxn modelId="{2F164F62-600D-4C2E-BC4F-7CF1602D1F84}" type="presOf" srcId="{3871CC6A-0401-402B-9407-649B67448C47}" destId="{B3D85B33-F29F-4554-8549-99DBAEF3FCB9}" srcOrd="0" destOrd="0" presId="urn:microsoft.com/office/officeart/2005/8/layout/process4"/>
    <dgm:cxn modelId="{F7232D6A-EBF4-4D7F-81BB-D4667F85F048}" type="presOf" srcId="{72AECB97-74F1-483B-910A-16558AE6978C}" destId="{8170D017-1641-4D0C-B829-A9D80671B02A}" srcOrd="0" destOrd="0" presId="urn:microsoft.com/office/officeart/2005/8/layout/process4"/>
    <dgm:cxn modelId="{0B9DC34D-2C9E-40B2-A401-A37A8366DF85}" srcId="{72AECB97-74F1-483B-910A-16558AE6978C}" destId="{3F9DE8AB-D187-4DE3-8B0D-94917968430A}" srcOrd="0" destOrd="0" parTransId="{2A9F66A6-C61D-4B20-8488-89ED86CA4574}" sibTransId="{89C89967-2416-4D72-93C8-005363965C70}"/>
    <dgm:cxn modelId="{9477C582-FD64-4FB7-AE54-1307BD3981BA}" srcId="{5F093EA4-469C-44EA-A8DF-0141F875B487}" destId="{111B03EC-11FD-4ECD-83D4-98408027DFA2}" srcOrd="1" destOrd="0" parTransId="{A4830949-36A5-4BD3-9E22-DFA928710F7F}" sibTransId="{DC7B9FFF-F7BB-4C71-AEE0-DCC309F61949}"/>
    <dgm:cxn modelId="{69C15894-E8CF-4858-9640-5D767A89236B}" srcId="{1BB956CC-B1B5-4FCB-AED5-A1A7FE79DE57}" destId="{5F093EA4-469C-44EA-A8DF-0141F875B487}" srcOrd="0" destOrd="0" parTransId="{E84307D3-3F1A-4D19-A9AF-AF192B640275}" sibTransId="{FFD54426-9562-432D-9045-0B4913A9C2D1}"/>
    <dgm:cxn modelId="{0B72959D-5A7E-4EAA-96CF-45AFB0DE4CDD}" type="presOf" srcId="{111B03EC-11FD-4ECD-83D4-98408027DFA2}" destId="{399E1E77-9055-4DB1-B649-EA993E03134C}" srcOrd="0" destOrd="0" presId="urn:microsoft.com/office/officeart/2005/8/layout/process4"/>
    <dgm:cxn modelId="{3EEA54AA-D6CB-4CA4-8EB7-51499EC4B15F}" type="presOf" srcId="{36C96FCF-8AE1-4AA3-8B81-A1E578B1C4DA}" destId="{D6977B6C-1F6F-43E8-87A0-BD0BD61DA42D}" srcOrd="0" destOrd="0" presId="urn:microsoft.com/office/officeart/2005/8/layout/process4"/>
    <dgm:cxn modelId="{8A3153AC-FD6F-4F1A-B073-642996BEA7F5}" type="presOf" srcId="{AE520948-778F-44EA-9745-EAEFC31F7B4F}" destId="{BEF69B9F-27CE-4A1B-AA6E-700418139CFE}" srcOrd="0" destOrd="0" presId="urn:microsoft.com/office/officeart/2005/8/layout/process4"/>
    <dgm:cxn modelId="{C22C25AE-6BFC-40BA-90C6-2462252D5D9D}" type="presOf" srcId="{45915C48-E3CC-438C-9120-E90B246BA45E}" destId="{874DAA32-7D3A-4B73-B69F-BB704DE05EB7}" srcOrd="0" destOrd="0" presId="urn:microsoft.com/office/officeart/2005/8/layout/process4"/>
    <dgm:cxn modelId="{B19295C4-6F40-4DB9-86AD-F3D7EF5BA3BB}" type="presOf" srcId="{1BB956CC-B1B5-4FCB-AED5-A1A7FE79DE57}" destId="{657549AE-7261-40E7-9821-29104132BFB0}" srcOrd="0" destOrd="0" presId="urn:microsoft.com/office/officeart/2005/8/layout/process4"/>
    <dgm:cxn modelId="{A0E0C8CB-CB37-4632-A82E-5166F60B84B0}" type="presOf" srcId="{3F9DE8AB-D187-4DE3-8B0D-94917968430A}" destId="{16DF265A-83F0-46E8-ABCA-3D1A08700411}" srcOrd="0" destOrd="0" presId="urn:microsoft.com/office/officeart/2005/8/layout/process4"/>
    <dgm:cxn modelId="{C24DADCC-8CDE-4272-8079-4770280B7C2D}" type="presOf" srcId="{72AECB97-74F1-483B-910A-16558AE6978C}" destId="{07AF145A-3FED-446A-8EF4-F09D1FF48458}" srcOrd="1" destOrd="0" presId="urn:microsoft.com/office/officeart/2005/8/layout/process4"/>
    <dgm:cxn modelId="{EFFBE1DB-DFAA-48F3-AF98-9D42878E8499}" type="presOf" srcId="{5F093EA4-469C-44EA-A8DF-0141F875B487}" destId="{BCDFE432-905F-4142-ABFB-219FE6E4E6BE}" srcOrd="1" destOrd="0" presId="urn:microsoft.com/office/officeart/2005/8/layout/process4"/>
    <dgm:cxn modelId="{C09EB0E7-3B4F-4C08-BCC5-13822B30747D}" srcId="{5F093EA4-469C-44EA-A8DF-0141F875B487}" destId="{3871CC6A-0401-402B-9407-649B67448C47}" srcOrd="0" destOrd="0" parTransId="{7BFD0A08-0065-4B8B-A18A-68363839572A}" sibTransId="{8965C2A6-DC17-4EE3-AB31-C2DBE16E570D}"/>
    <dgm:cxn modelId="{134F83EB-8AA3-42BB-AD83-B54944409AF8}" srcId="{72AECB97-74F1-483B-910A-16558AE6978C}" destId="{3F4C4D16-2CFC-491C-A3B0-3C5B442CDD66}" srcOrd="1" destOrd="0" parTransId="{21D8D18E-0AB2-4985-A459-E4C6E1D0A256}" sibTransId="{CB83D279-7812-4835-888F-9158B630FF96}"/>
    <dgm:cxn modelId="{97C532EE-9853-4C75-80BE-01CAECF41976}" type="presOf" srcId="{45915C48-E3CC-438C-9120-E90B246BA45E}" destId="{2E24695C-9DDC-42FA-B3F9-14D4F1F1E592}" srcOrd="1" destOrd="0" presId="urn:microsoft.com/office/officeart/2005/8/layout/process4"/>
    <dgm:cxn modelId="{FE9F97EE-B9BC-4707-8DF7-41513B152189}" type="presOf" srcId="{5F093EA4-469C-44EA-A8DF-0141F875B487}" destId="{7F42719E-81A9-44F8-99AC-DDFADBAAB5CC}" srcOrd="0" destOrd="0" presId="urn:microsoft.com/office/officeart/2005/8/layout/process4"/>
    <dgm:cxn modelId="{8D24081B-988F-4C32-B3F2-6C5CF1A45413}" type="presParOf" srcId="{657549AE-7261-40E7-9821-29104132BFB0}" destId="{BE744009-DD80-4957-B5B5-785425B5B752}" srcOrd="0" destOrd="0" presId="urn:microsoft.com/office/officeart/2005/8/layout/process4"/>
    <dgm:cxn modelId="{383BD0FA-20BB-41D6-AFF6-7D3F02CF1B55}" type="presParOf" srcId="{BE744009-DD80-4957-B5B5-785425B5B752}" destId="{8170D017-1641-4D0C-B829-A9D80671B02A}" srcOrd="0" destOrd="0" presId="urn:microsoft.com/office/officeart/2005/8/layout/process4"/>
    <dgm:cxn modelId="{E24A0DAD-C376-4ABB-85E5-AEDB247DE005}" type="presParOf" srcId="{BE744009-DD80-4957-B5B5-785425B5B752}" destId="{07AF145A-3FED-446A-8EF4-F09D1FF48458}" srcOrd="1" destOrd="0" presId="urn:microsoft.com/office/officeart/2005/8/layout/process4"/>
    <dgm:cxn modelId="{3EB0AE03-CCC6-473F-AA62-3B4316EBE973}" type="presParOf" srcId="{BE744009-DD80-4957-B5B5-785425B5B752}" destId="{1DC0F146-E0C1-45DE-8499-F5037EFC79E9}" srcOrd="2" destOrd="0" presId="urn:microsoft.com/office/officeart/2005/8/layout/process4"/>
    <dgm:cxn modelId="{063CEC36-414C-4DD2-AFB6-F66820B50FE0}" type="presParOf" srcId="{1DC0F146-E0C1-45DE-8499-F5037EFC79E9}" destId="{16DF265A-83F0-46E8-ABCA-3D1A08700411}" srcOrd="0" destOrd="0" presId="urn:microsoft.com/office/officeart/2005/8/layout/process4"/>
    <dgm:cxn modelId="{1C04AF2C-A9BE-4833-B769-2FF452286AA2}" type="presParOf" srcId="{1DC0F146-E0C1-45DE-8499-F5037EFC79E9}" destId="{ED7A0014-5ED7-44B9-835E-5ACD30DBD871}" srcOrd="1" destOrd="0" presId="urn:microsoft.com/office/officeart/2005/8/layout/process4"/>
    <dgm:cxn modelId="{7FED0F27-B7F3-4628-8C2A-B0ED82D8F5F3}" type="presParOf" srcId="{657549AE-7261-40E7-9821-29104132BFB0}" destId="{A3EE67B9-3F26-4E83-8C92-F394A718027B}" srcOrd="1" destOrd="0" presId="urn:microsoft.com/office/officeart/2005/8/layout/process4"/>
    <dgm:cxn modelId="{04740001-8BE8-41D1-8C20-9C3F2ECA9B25}" type="presParOf" srcId="{657549AE-7261-40E7-9821-29104132BFB0}" destId="{D48DA40E-C542-4F08-B0EA-85848A0A064A}" srcOrd="2" destOrd="0" presId="urn:microsoft.com/office/officeart/2005/8/layout/process4"/>
    <dgm:cxn modelId="{B487C7DC-4CF0-476B-A1EE-608245B5A4DE}" type="presParOf" srcId="{D48DA40E-C542-4F08-B0EA-85848A0A064A}" destId="{874DAA32-7D3A-4B73-B69F-BB704DE05EB7}" srcOrd="0" destOrd="0" presId="urn:microsoft.com/office/officeart/2005/8/layout/process4"/>
    <dgm:cxn modelId="{DC6D675A-9694-4665-947E-2CD22907EEDC}" type="presParOf" srcId="{D48DA40E-C542-4F08-B0EA-85848A0A064A}" destId="{2E24695C-9DDC-42FA-B3F9-14D4F1F1E592}" srcOrd="1" destOrd="0" presId="urn:microsoft.com/office/officeart/2005/8/layout/process4"/>
    <dgm:cxn modelId="{0B1C1BD2-F7CB-4197-AF5F-5BA6C3809035}" type="presParOf" srcId="{D48DA40E-C542-4F08-B0EA-85848A0A064A}" destId="{BF53022D-331F-4F4D-866D-DC75A053D301}" srcOrd="2" destOrd="0" presId="urn:microsoft.com/office/officeart/2005/8/layout/process4"/>
    <dgm:cxn modelId="{A214BFF8-EC8F-452B-9026-552D17D3BAE4}" type="presParOf" srcId="{BF53022D-331F-4F4D-866D-DC75A053D301}" destId="{D6977B6C-1F6F-43E8-87A0-BD0BD61DA42D}" srcOrd="0" destOrd="0" presId="urn:microsoft.com/office/officeart/2005/8/layout/process4"/>
    <dgm:cxn modelId="{A7C1DE8B-D3C6-4698-8F6D-E88AC6540734}" type="presParOf" srcId="{BF53022D-331F-4F4D-866D-DC75A053D301}" destId="{BEF69B9F-27CE-4A1B-AA6E-700418139CFE}" srcOrd="1" destOrd="0" presId="urn:microsoft.com/office/officeart/2005/8/layout/process4"/>
    <dgm:cxn modelId="{75F59A7A-F884-42A4-8E6C-96D906D99EE0}" type="presParOf" srcId="{657549AE-7261-40E7-9821-29104132BFB0}" destId="{7640D6E7-CBEC-45A0-84FB-B7DE844D66DC}" srcOrd="3" destOrd="0" presId="urn:microsoft.com/office/officeart/2005/8/layout/process4"/>
    <dgm:cxn modelId="{094A4991-C2A3-4118-A03D-C599F3717D6E}" type="presParOf" srcId="{657549AE-7261-40E7-9821-29104132BFB0}" destId="{4A8A246B-10FD-4DA6-907C-7A569F4E2242}" srcOrd="4" destOrd="0" presId="urn:microsoft.com/office/officeart/2005/8/layout/process4"/>
    <dgm:cxn modelId="{DBE1962F-37AF-4CC8-82AB-FA4E3A2655C0}" type="presParOf" srcId="{4A8A246B-10FD-4DA6-907C-7A569F4E2242}" destId="{7F42719E-81A9-44F8-99AC-DDFADBAAB5CC}" srcOrd="0" destOrd="0" presId="urn:microsoft.com/office/officeart/2005/8/layout/process4"/>
    <dgm:cxn modelId="{CAE6F067-3221-4E58-953C-60E578102F03}" type="presParOf" srcId="{4A8A246B-10FD-4DA6-907C-7A569F4E2242}" destId="{BCDFE432-905F-4142-ABFB-219FE6E4E6BE}" srcOrd="1" destOrd="0" presId="urn:microsoft.com/office/officeart/2005/8/layout/process4"/>
    <dgm:cxn modelId="{EB8F83E0-5EE2-402E-B15B-45112C180DE6}" type="presParOf" srcId="{4A8A246B-10FD-4DA6-907C-7A569F4E2242}" destId="{EE6D10B2-1F56-4E59-BB5D-012492CACB5C}" srcOrd="2" destOrd="0" presId="urn:microsoft.com/office/officeart/2005/8/layout/process4"/>
    <dgm:cxn modelId="{B88F1FB1-4F90-48B7-9F75-95DE29047143}" type="presParOf" srcId="{EE6D10B2-1F56-4E59-BB5D-012492CACB5C}" destId="{B3D85B33-F29F-4554-8549-99DBAEF3FCB9}" srcOrd="0" destOrd="0" presId="urn:microsoft.com/office/officeart/2005/8/layout/process4"/>
    <dgm:cxn modelId="{9EC20A5A-BF8C-4D06-95F9-EFA0742C43F2}" type="presParOf" srcId="{EE6D10B2-1F56-4E59-BB5D-012492CACB5C}" destId="{399E1E77-9055-4DB1-B649-EA993E03134C}"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AF145A-3FED-446A-8EF4-F09D1FF48458}">
      <dsp:nvSpPr>
        <dsp:cNvPr id="0" name=""/>
        <dsp:cNvSpPr/>
      </dsp:nvSpPr>
      <dsp:spPr>
        <a:xfrm>
          <a:off x="0" y="3839520"/>
          <a:ext cx="9197999" cy="126021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IN" sz="2400" kern="1200" dirty="0"/>
            <a:t>Results and Discussion</a:t>
          </a:r>
        </a:p>
      </dsp:txBody>
      <dsp:txXfrm>
        <a:off x="0" y="3839520"/>
        <a:ext cx="9197999" cy="680516"/>
      </dsp:txXfrm>
    </dsp:sp>
    <dsp:sp modelId="{16DF265A-83F0-46E8-ABCA-3D1A08700411}">
      <dsp:nvSpPr>
        <dsp:cNvPr id="0" name=""/>
        <dsp:cNvSpPr/>
      </dsp:nvSpPr>
      <dsp:spPr>
        <a:xfrm>
          <a:off x="0" y="4494832"/>
          <a:ext cx="4598999" cy="57969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464" tIns="27940" rIns="156464" bIns="27940" numCol="1" spcCol="1270" anchor="ctr" anchorCtr="0">
          <a:noAutofit/>
        </a:bodyPr>
        <a:lstStyle/>
        <a:p>
          <a:pPr marL="0" lvl="0" indent="0" algn="ctr" defTabSz="977900">
            <a:lnSpc>
              <a:spcPct val="90000"/>
            </a:lnSpc>
            <a:spcBef>
              <a:spcPct val="0"/>
            </a:spcBef>
            <a:spcAft>
              <a:spcPct val="35000"/>
            </a:spcAft>
            <a:buNone/>
          </a:pPr>
          <a:r>
            <a:rPr lang="en-IN" sz="2200" kern="1200" dirty="0"/>
            <a:t>Visualizations</a:t>
          </a:r>
        </a:p>
      </dsp:txBody>
      <dsp:txXfrm>
        <a:off x="0" y="4494832"/>
        <a:ext cx="4598999" cy="579699"/>
      </dsp:txXfrm>
    </dsp:sp>
    <dsp:sp modelId="{ED7A0014-5ED7-44B9-835E-5ACD30DBD871}">
      <dsp:nvSpPr>
        <dsp:cNvPr id="0" name=""/>
        <dsp:cNvSpPr/>
      </dsp:nvSpPr>
      <dsp:spPr>
        <a:xfrm>
          <a:off x="4598999" y="4494832"/>
          <a:ext cx="4598999" cy="57969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464" tIns="27940" rIns="156464" bIns="27940" numCol="1" spcCol="1270" anchor="ctr" anchorCtr="0">
          <a:noAutofit/>
        </a:bodyPr>
        <a:lstStyle/>
        <a:p>
          <a:pPr marL="0" lvl="0" indent="0" algn="ctr" defTabSz="977900">
            <a:lnSpc>
              <a:spcPct val="90000"/>
            </a:lnSpc>
            <a:spcBef>
              <a:spcPct val="0"/>
            </a:spcBef>
            <a:spcAft>
              <a:spcPct val="35000"/>
            </a:spcAft>
            <a:buNone/>
          </a:pPr>
          <a:r>
            <a:rPr lang="en-IN" sz="2200" kern="1200" dirty="0"/>
            <a:t>Projections</a:t>
          </a:r>
        </a:p>
      </dsp:txBody>
      <dsp:txXfrm>
        <a:off x="4598999" y="4494832"/>
        <a:ext cx="4598999" cy="579699"/>
      </dsp:txXfrm>
    </dsp:sp>
    <dsp:sp modelId="{2E24695C-9DDC-42FA-B3F9-14D4F1F1E592}">
      <dsp:nvSpPr>
        <dsp:cNvPr id="0" name=""/>
        <dsp:cNvSpPr/>
      </dsp:nvSpPr>
      <dsp:spPr>
        <a:xfrm rot="10800000">
          <a:off x="0" y="1920210"/>
          <a:ext cx="9197999" cy="1938212"/>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IN" sz="2400" kern="1200" dirty="0"/>
            <a:t>Data Modelling</a:t>
          </a:r>
        </a:p>
      </dsp:txBody>
      <dsp:txXfrm rot="-10800000">
        <a:off x="0" y="1920210"/>
        <a:ext cx="9197999" cy="680312"/>
      </dsp:txXfrm>
    </dsp:sp>
    <dsp:sp modelId="{D6977B6C-1F6F-43E8-87A0-BD0BD61DA42D}">
      <dsp:nvSpPr>
        <dsp:cNvPr id="0" name=""/>
        <dsp:cNvSpPr/>
      </dsp:nvSpPr>
      <dsp:spPr>
        <a:xfrm>
          <a:off x="0" y="2600523"/>
          <a:ext cx="4598999" cy="57952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464" tIns="27940" rIns="156464" bIns="27940" numCol="1" spcCol="1270" anchor="ctr" anchorCtr="0">
          <a:noAutofit/>
        </a:bodyPr>
        <a:lstStyle/>
        <a:p>
          <a:pPr marL="0" lvl="0" indent="0" algn="ctr" defTabSz="977900">
            <a:lnSpc>
              <a:spcPct val="90000"/>
            </a:lnSpc>
            <a:spcBef>
              <a:spcPct val="0"/>
            </a:spcBef>
            <a:spcAft>
              <a:spcPct val="35000"/>
            </a:spcAft>
            <a:buNone/>
          </a:pPr>
          <a:r>
            <a:rPr lang="en-IN" sz="2200" kern="1200" dirty="0"/>
            <a:t>Simulating a S-I-R model</a:t>
          </a:r>
        </a:p>
      </dsp:txBody>
      <dsp:txXfrm>
        <a:off x="0" y="2600523"/>
        <a:ext cx="4598999" cy="579525"/>
      </dsp:txXfrm>
    </dsp:sp>
    <dsp:sp modelId="{BEF69B9F-27CE-4A1B-AA6E-700418139CFE}">
      <dsp:nvSpPr>
        <dsp:cNvPr id="0" name=""/>
        <dsp:cNvSpPr/>
      </dsp:nvSpPr>
      <dsp:spPr>
        <a:xfrm>
          <a:off x="4598999" y="2600523"/>
          <a:ext cx="4598999" cy="57952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464" tIns="27940" rIns="156464" bIns="27940" numCol="1" spcCol="1270" anchor="ctr" anchorCtr="0">
          <a:noAutofit/>
        </a:bodyPr>
        <a:lstStyle/>
        <a:p>
          <a:pPr marL="0" lvl="0" indent="0" algn="ctr" defTabSz="977900">
            <a:lnSpc>
              <a:spcPct val="90000"/>
            </a:lnSpc>
            <a:spcBef>
              <a:spcPct val="0"/>
            </a:spcBef>
            <a:spcAft>
              <a:spcPct val="35000"/>
            </a:spcAft>
            <a:buNone/>
          </a:pPr>
          <a:r>
            <a:rPr lang="en-IN" sz="2200" kern="1200" dirty="0"/>
            <a:t>Building a Logistic Growth Model</a:t>
          </a:r>
        </a:p>
      </dsp:txBody>
      <dsp:txXfrm>
        <a:off x="4598999" y="2600523"/>
        <a:ext cx="4598999" cy="579525"/>
      </dsp:txXfrm>
    </dsp:sp>
    <dsp:sp modelId="{BCDFE432-905F-4142-ABFB-219FE6E4E6BE}">
      <dsp:nvSpPr>
        <dsp:cNvPr id="0" name=""/>
        <dsp:cNvSpPr/>
      </dsp:nvSpPr>
      <dsp:spPr>
        <a:xfrm rot="10800000">
          <a:off x="0" y="901"/>
          <a:ext cx="9197999" cy="1938212"/>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IN" sz="2400" kern="1200" dirty="0"/>
            <a:t>Data Collection and Pre-Processing</a:t>
          </a:r>
        </a:p>
      </dsp:txBody>
      <dsp:txXfrm rot="-10800000">
        <a:off x="0" y="901"/>
        <a:ext cx="9197999" cy="680312"/>
      </dsp:txXfrm>
    </dsp:sp>
    <dsp:sp modelId="{B3D85B33-F29F-4554-8549-99DBAEF3FCB9}">
      <dsp:nvSpPr>
        <dsp:cNvPr id="0" name=""/>
        <dsp:cNvSpPr/>
      </dsp:nvSpPr>
      <dsp:spPr>
        <a:xfrm>
          <a:off x="0" y="681214"/>
          <a:ext cx="4598999" cy="57952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464" tIns="27940" rIns="156464" bIns="27940" numCol="1" spcCol="1270" anchor="ctr" anchorCtr="0">
          <a:noAutofit/>
        </a:bodyPr>
        <a:lstStyle/>
        <a:p>
          <a:pPr marL="0" lvl="0" indent="0" algn="ctr" defTabSz="977900">
            <a:lnSpc>
              <a:spcPct val="90000"/>
            </a:lnSpc>
            <a:spcBef>
              <a:spcPct val="0"/>
            </a:spcBef>
            <a:spcAft>
              <a:spcPct val="35000"/>
            </a:spcAft>
            <a:buNone/>
          </a:pPr>
          <a:r>
            <a:rPr lang="en-IN" sz="2200" kern="1200" dirty="0"/>
            <a:t>Data collected from multiple sources</a:t>
          </a:r>
        </a:p>
      </dsp:txBody>
      <dsp:txXfrm>
        <a:off x="0" y="681214"/>
        <a:ext cx="4598999" cy="579525"/>
      </dsp:txXfrm>
    </dsp:sp>
    <dsp:sp modelId="{399E1E77-9055-4DB1-B649-EA993E03134C}">
      <dsp:nvSpPr>
        <dsp:cNvPr id="0" name=""/>
        <dsp:cNvSpPr/>
      </dsp:nvSpPr>
      <dsp:spPr>
        <a:xfrm>
          <a:off x="4598999" y="681214"/>
          <a:ext cx="4598999" cy="57952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464" tIns="27940" rIns="156464" bIns="27940" numCol="1" spcCol="1270" anchor="ctr" anchorCtr="0">
          <a:noAutofit/>
        </a:bodyPr>
        <a:lstStyle/>
        <a:p>
          <a:pPr marL="0" lvl="0" indent="0" algn="ctr" defTabSz="977900">
            <a:lnSpc>
              <a:spcPct val="90000"/>
            </a:lnSpc>
            <a:spcBef>
              <a:spcPct val="0"/>
            </a:spcBef>
            <a:spcAft>
              <a:spcPct val="35000"/>
            </a:spcAft>
            <a:buNone/>
          </a:pPr>
          <a:r>
            <a:rPr lang="en-IN" sz="2200" kern="1200" dirty="0"/>
            <a:t>Exploratory Data Analysis</a:t>
          </a:r>
        </a:p>
      </dsp:txBody>
      <dsp:txXfrm>
        <a:off x="4598999" y="681214"/>
        <a:ext cx="4598999" cy="579525"/>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2/17/2021</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2/17/2021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Small Image">
    <p:spTree>
      <p:nvGrpSpPr>
        <p:cNvPr id="1" name=""/>
        <p:cNvGrpSpPr/>
        <p:nvPr/>
      </p:nvGrpSpPr>
      <p:grpSpPr>
        <a:xfrm>
          <a:off x="0" y="0"/>
          <a:ext cx="0" cy="0"/>
          <a:chOff x="0" y="0"/>
          <a:chExt cx="0" cy="0"/>
        </a:xfrm>
      </p:grpSpPr>
      <p:sp>
        <p:nvSpPr>
          <p:cNvPr id="9" name="Picture Placeholder 1">
            <a:extLst>
              <a:ext uri="{FF2B5EF4-FFF2-40B4-BE49-F238E27FC236}">
                <a16:creationId xmlns:a16="http://schemas.microsoft.com/office/drawing/2014/main" id="{837F9836-5B23-424D-8C60-AC02A8512A4B}"/>
              </a:ext>
            </a:extLst>
          </p:cNvPr>
          <p:cNvSpPr>
            <a:spLocks noGrp="1"/>
          </p:cNvSpPr>
          <p:nvPr>
            <p:ph type="pic" sz="quarter" idx="13" hasCustomPrompt="1"/>
          </p:nvPr>
        </p:nvSpPr>
        <p:spPr>
          <a:xfrm>
            <a:off x="9980476" y="0"/>
            <a:ext cx="2211524" cy="6858000"/>
          </a:xfrm>
          <a:solidFill>
            <a:schemeClr val="bg1">
              <a:lumMod val="9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anchor="b"/>
          <a:lstStyle>
            <a:lvl1pPr algn="r">
              <a:lnSpc>
                <a:spcPts val="5000"/>
              </a:lnSpc>
              <a:defRPr sz="6000" b="1" cap="all" spc="-300" baseline="0">
                <a:solidFill>
                  <a:schemeClr val="tx1"/>
                </a:solidFill>
                <a:latin typeface="+mj-lt"/>
              </a:defRPr>
            </a:lvl1pPr>
          </a:lstStyle>
          <a:p>
            <a:r>
              <a:rPr lang="en-US" noProof="0"/>
              <a:t>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311904" y="4650539"/>
            <a:ext cx="3401478" cy="1192038"/>
          </a:xfrm>
          <a:solidFill>
            <a:schemeClr val="tx1"/>
          </a:solidFill>
        </p:spPr>
        <p:txBody>
          <a:bodyPr lIns="252000" tIns="0" anchor="ctr"/>
          <a:lstStyle>
            <a:lvl1pPr marL="0" indent="0" algn="l">
              <a:lnSpc>
                <a:spcPct val="100000"/>
              </a:lnSpc>
              <a:buNone/>
              <a:defRPr sz="1800" i="1">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9198000"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2916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p:nvPr>
        </p:nvSpPr>
        <p:spPr>
          <a:xfrm>
            <a:off x="3572900" y="1511476"/>
            <a:ext cx="2916000" cy="467924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5">
            <a:extLst>
              <a:ext uri="{FF2B5EF4-FFF2-40B4-BE49-F238E27FC236}">
                <a16:creationId xmlns:a16="http://schemas.microsoft.com/office/drawing/2014/main" id="{5B4A252E-78C9-4F76-98A4-A4B580AD072A}"/>
              </a:ext>
            </a:extLst>
          </p:cNvPr>
          <p:cNvSpPr>
            <a:spLocks noGrp="1"/>
          </p:cNvSpPr>
          <p:nvPr>
            <p:ph type="body" sz="quarter" idx="13"/>
          </p:nvPr>
        </p:nvSpPr>
        <p:spPr>
          <a:xfrm>
            <a:off x="6713800" y="1511475"/>
            <a:ext cx="2916000"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654388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9198000"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1764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290450" y="1512000"/>
            <a:ext cx="1764000"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p:nvPr>
        </p:nvSpPr>
        <p:spPr>
          <a:xfrm>
            <a:off x="4148900" y="1512000"/>
            <a:ext cx="1764000"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p:nvPr>
        </p:nvSpPr>
        <p:spPr>
          <a:xfrm>
            <a:off x="6007350" y="1507535"/>
            <a:ext cx="1764000"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p:nvPr>
        </p:nvSpPr>
        <p:spPr>
          <a:xfrm>
            <a:off x="7865800" y="1507535"/>
            <a:ext cx="1764000" cy="468371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B5A8293F-A5B5-4FCC-BF27-A25B1BAFF245}"/>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48372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1" y="1008000"/>
            <a:ext cx="9198116"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8E801980-CBAE-4A50-886D-54D7BB2E1947}"/>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5058552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EDF756E-F310-4229-ACDD-055D299A95FB}"/>
              </a:ext>
            </a:extLst>
          </p:cNvPr>
          <p:cNvSpPr/>
          <p:nvPr userDrawn="1"/>
        </p:nvSpPr>
        <p:spPr>
          <a:xfrm>
            <a:off x="6297105" y="424206"/>
            <a:ext cx="5505254" cy="573149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a16="http://schemas.microsoft.com/office/drawing/2014/main" id="{E25951D2-91DB-40E7-95D5-4B372602DEB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9" name="Subtitle 2">
            <a:extLst>
              <a:ext uri="{FF2B5EF4-FFF2-40B4-BE49-F238E27FC236}">
                <a16:creationId xmlns:a16="http://schemas.microsoft.com/office/drawing/2014/main" id="{07666241-4AF6-458A-A571-6C6C291D72F1}"/>
              </a:ext>
            </a:extLst>
          </p:cNvPr>
          <p:cNvSpPr>
            <a:spLocks noGrp="1"/>
          </p:cNvSpPr>
          <p:nvPr>
            <p:ph type="subTitle" idx="1"/>
          </p:nvPr>
        </p:nvSpPr>
        <p:spPr>
          <a:xfrm>
            <a:off x="6532775" y="3639199"/>
            <a:ext cx="5053936" cy="1192038"/>
          </a:xfrm>
          <a:solidFill>
            <a:schemeClr val="bg1"/>
          </a:solidFill>
        </p:spPr>
        <p:txBody>
          <a:bodyPr lIns="252000" tIns="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6" name="Title 5">
            <a:extLst>
              <a:ext uri="{FF2B5EF4-FFF2-40B4-BE49-F238E27FC236}">
                <a16:creationId xmlns:a16="http://schemas.microsoft.com/office/drawing/2014/main" id="{6F4F2BBF-F210-4954-9C73-A0030AACDDFE}"/>
              </a:ext>
            </a:extLst>
          </p:cNvPr>
          <p:cNvSpPr>
            <a:spLocks noGrp="1"/>
          </p:cNvSpPr>
          <p:nvPr>
            <p:ph type="title" hasCustomPrompt="1"/>
          </p:nvPr>
        </p:nvSpPr>
        <p:spPr>
          <a:xfrm>
            <a:off x="6532775" y="993303"/>
            <a:ext cx="5053936" cy="2513468"/>
          </a:xfrm>
        </p:spPr>
        <p:txBody>
          <a:bodyPr/>
          <a:lstStyle>
            <a:lvl1pPr>
              <a:defRPr sz="5400" cap="none">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32172608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0" name="Content Placeholder 2">
            <a:extLst>
              <a:ext uri="{FF2B5EF4-FFF2-40B4-BE49-F238E27FC236}">
                <a16:creationId xmlns:a16="http://schemas.microsoft.com/office/drawing/2014/main" id="{FD1EE834-4B70-4715-8346-1C0298347EE0}"/>
              </a:ext>
            </a:extLst>
          </p:cNvPr>
          <p:cNvSpPr>
            <a:spLocks noGrp="1"/>
          </p:cNvSpPr>
          <p:nvPr>
            <p:ph idx="1"/>
          </p:nvPr>
        </p:nvSpPr>
        <p:spPr>
          <a:xfrm>
            <a:off x="432000" y="1046375"/>
            <a:ext cx="9198000" cy="5130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0139961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7" name="Content Placeholder 2">
            <a:extLst>
              <a:ext uri="{FF2B5EF4-FFF2-40B4-BE49-F238E27FC236}">
                <a16:creationId xmlns:a16="http://schemas.microsoft.com/office/drawing/2014/main" id="{EAE43F4C-1A64-4197-A44B-E6EB874E243B}"/>
              </a:ext>
            </a:extLst>
          </p:cNvPr>
          <p:cNvSpPr>
            <a:spLocks noGrp="1"/>
          </p:cNvSpPr>
          <p:nvPr>
            <p:ph sz="half" idx="1"/>
          </p:nvPr>
        </p:nvSpPr>
        <p:spPr>
          <a:xfrm>
            <a:off x="432000" y="1046376"/>
            <a:ext cx="4435831" cy="5130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Content Placeholder 3">
            <a:extLst>
              <a:ext uri="{FF2B5EF4-FFF2-40B4-BE49-F238E27FC236}">
                <a16:creationId xmlns:a16="http://schemas.microsoft.com/office/drawing/2014/main" id="{D7B3F5B8-DC28-4878-AC9F-D434D7542D8F}"/>
              </a:ext>
            </a:extLst>
          </p:cNvPr>
          <p:cNvSpPr>
            <a:spLocks noGrp="1"/>
          </p:cNvSpPr>
          <p:nvPr>
            <p:ph sz="half" idx="2"/>
          </p:nvPr>
        </p:nvSpPr>
        <p:spPr>
          <a:xfrm>
            <a:off x="5194169" y="1046376"/>
            <a:ext cx="4435831" cy="5130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0283492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7" name="Text Placeholder 2">
            <a:extLst>
              <a:ext uri="{FF2B5EF4-FFF2-40B4-BE49-F238E27FC236}">
                <a16:creationId xmlns:a16="http://schemas.microsoft.com/office/drawing/2014/main" id="{CB97B01E-88B2-448F-BD96-A1AAFA39AC1E}"/>
              </a:ext>
            </a:extLst>
          </p:cNvPr>
          <p:cNvSpPr>
            <a:spLocks noGrp="1"/>
          </p:cNvSpPr>
          <p:nvPr>
            <p:ph type="body" idx="1"/>
          </p:nvPr>
        </p:nvSpPr>
        <p:spPr>
          <a:xfrm>
            <a:off x="432000" y="1068420"/>
            <a:ext cx="4434840" cy="823912"/>
          </a:xfrm>
          <a:solidFill>
            <a:schemeClr val="tx1"/>
          </a:solidFill>
        </p:spPr>
        <p:txBody>
          <a:bodyPr anchor="ctr"/>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8" name="Text Placeholder 4">
            <a:extLst>
              <a:ext uri="{FF2B5EF4-FFF2-40B4-BE49-F238E27FC236}">
                <a16:creationId xmlns:a16="http://schemas.microsoft.com/office/drawing/2014/main" id="{40BADDE2-4EE6-41B4-804C-EBF680128B40}"/>
              </a:ext>
            </a:extLst>
          </p:cNvPr>
          <p:cNvSpPr>
            <a:spLocks noGrp="1"/>
          </p:cNvSpPr>
          <p:nvPr>
            <p:ph type="body" sz="quarter" idx="3"/>
          </p:nvPr>
        </p:nvSpPr>
        <p:spPr>
          <a:xfrm>
            <a:off x="5195160" y="1068420"/>
            <a:ext cx="4434840" cy="823912"/>
          </a:xfrm>
          <a:solidFill>
            <a:schemeClr val="tx1"/>
          </a:solidFill>
        </p:spPr>
        <p:txBody>
          <a:bodyPr anchor="ctr"/>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9" name="Content Placeholder 3">
            <a:extLst>
              <a:ext uri="{FF2B5EF4-FFF2-40B4-BE49-F238E27FC236}">
                <a16:creationId xmlns:a16="http://schemas.microsoft.com/office/drawing/2014/main" id="{BB0A14E0-899D-4594-BC9E-AE89BF0D3AB7}"/>
              </a:ext>
            </a:extLst>
          </p:cNvPr>
          <p:cNvSpPr>
            <a:spLocks noGrp="1"/>
          </p:cNvSpPr>
          <p:nvPr>
            <p:ph sz="half" idx="2"/>
          </p:nvPr>
        </p:nvSpPr>
        <p:spPr>
          <a:xfrm>
            <a:off x="432001" y="2096752"/>
            <a:ext cx="4434840" cy="409291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Content Placeholder 5">
            <a:extLst>
              <a:ext uri="{FF2B5EF4-FFF2-40B4-BE49-F238E27FC236}">
                <a16:creationId xmlns:a16="http://schemas.microsoft.com/office/drawing/2014/main" id="{2C699014-D902-4E9A-80CD-8D2BCFE67097}"/>
              </a:ext>
            </a:extLst>
          </p:cNvPr>
          <p:cNvSpPr>
            <a:spLocks noGrp="1"/>
          </p:cNvSpPr>
          <p:nvPr>
            <p:ph sz="quarter" idx="4"/>
          </p:nvPr>
        </p:nvSpPr>
        <p:spPr>
          <a:xfrm>
            <a:off x="5195160" y="2096752"/>
            <a:ext cx="4434840" cy="409291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9253289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a:xfrm>
            <a:off x="432000" y="6356350"/>
            <a:ext cx="4114800" cy="365125"/>
          </a:xfrm>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Title 1">
            <a:extLst>
              <a:ext uri="{FF2B5EF4-FFF2-40B4-BE49-F238E27FC236}">
                <a16:creationId xmlns:a16="http://schemas.microsoft.com/office/drawing/2014/main" id="{AC67C685-BABE-4B77-8C5E-B39B093D3AEA}"/>
              </a:ext>
            </a:extLst>
          </p:cNvPr>
          <p:cNvSpPr>
            <a:spLocks noGrp="1"/>
          </p:cNvSpPr>
          <p:nvPr>
            <p:ph type="title"/>
          </p:nvPr>
        </p:nvSpPr>
        <p:spPr>
          <a:xfrm>
            <a:off x="432001" y="457200"/>
            <a:ext cx="3159612" cy="1600200"/>
          </a:xfrm>
        </p:spPr>
        <p:txBody>
          <a:bodyPr anchor="b"/>
          <a:lstStyle>
            <a:lvl1pPr>
              <a:defRPr sz="2800"/>
            </a:lvl1pPr>
          </a:lstStyle>
          <a:p>
            <a:r>
              <a:rPr lang="en-US" noProof="0"/>
              <a:t>Click to edit Master title style</a:t>
            </a:r>
          </a:p>
        </p:txBody>
      </p:sp>
      <p:sp>
        <p:nvSpPr>
          <p:cNvPr id="9" name="Text Placeholder 3">
            <a:extLst>
              <a:ext uri="{FF2B5EF4-FFF2-40B4-BE49-F238E27FC236}">
                <a16:creationId xmlns:a16="http://schemas.microsoft.com/office/drawing/2014/main" id="{0B6B7795-36CC-459B-AE8B-7FB2F40AF37C}"/>
              </a:ext>
            </a:extLst>
          </p:cNvPr>
          <p:cNvSpPr>
            <a:spLocks noGrp="1"/>
          </p:cNvSpPr>
          <p:nvPr>
            <p:ph type="body" sz="half" idx="2"/>
          </p:nvPr>
        </p:nvSpPr>
        <p:spPr>
          <a:xfrm>
            <a:off x="432001" y="2057400"/>
            <a:ext cx="3159612" cy="4126584"/>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0" name="Content Placeholder 2">
            <a:extLst>
              <a:ext uri="{FF2B5EF4-FFF2-40B4-BE49-F238E27FC236}">
                <a16:creationId xmlns:a16="http://schemas.microsoft.com/office/drawing/2014/main" id="{79F53EF1-D412-467C-B7CE-30536F140AE1}"/>
              </a:ext>
            </a:extLst>
          </p:cNvPr>
          <p:cNvSpPr>
            <a:spLocks noGrp="1"/>
          </p:cNvSpPr>
          <p:nvPr>
            <p:ph idx="1"/>
          </p:nvPr>
        </p:nvSpPr>
        <p:spPr>
          <a:xfrm>
            <a:off x="3770722" y="457201"/>
            <a:ext cx="6023727" cy="5726784"/>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7147578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a:xfrm>
            <a:off x="432000" y="6356350"/>
            <a:ext cx="4114800" cy="365125"/>
          </a:xfrm>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Title 1">
            <a:extLst>
              <a:ext uri="{FF2B5EF4-FFF2-40B4-BE49-F238E27FC236}">
                <a16:creationId xmlns:a16="http://schemas.microsoft.com/office/drawing/2014/main" id="{AC67C685-BABE-4B77-8C5E-B39B093D3AEA}"/>
              </a:ext>
            </a:extLst>
          </p:cNvPr>
          <p:cNvSpPr>
            <a:spLocks noGrp="1"/>
          </p:cNvSpPr>
          <p:nvPr>
            <p:ph type="title"/>
          </p:nvPr>
        </p:nvSpPr>
        <p:spPr>
          <a:xfrm>
            <a:off x="432001" y="457200"/>
            <a:ext cx="3159612" cy="1600200"/>
          </a:xfrm>
        </p:spPr>
        <p:txBody>
          <a:bodyPr anchor="b"/>
          <a:lstStyle>
            <a:lvl1pPr>
              <a:defRPr sz="2800"/>
            </a:lvl1pPr>
          </a:lstStyle>
          <a:p>
            <a:r>
              <a:rPr lang="en-US" noProof="0"/>
              <a:t>Click to edit Master title style</a:t>
            </a:r>
          </a:p>
        </p:txBody>
      </p:sp>
      <p:sp>
        <p:nvSpPr>
          <p:cNvPr id="9" name="Text Placeholder 3">
            <a:extLst>
              <a:ext uri="{FF2B5EF4-FFF2-40B4-BE49-F238E27FC236}">
                <a16:creationId xmlns:a16="http://schemas.microsoft.com/office/drawing/2014/main" id="{0B6B7795-36CC-459B-AE8B-7FB2F40AF37C}"/>
              </a:ext>
            </a:extLst>
          </p:cNvPr>
          <p:cNvSpPr>
            <a:spLocks noGrp="1"/>
          </p:cNvSpPr>
          <p:nvPr>
            <p:ph type="body" sz="half" idx="2"/>
          </p:nvPr>
        </p:nvSpPr>
        <p:spPr>
          <a:xfrm>
            <a:off x="432001" y="2057400"/>
            <a:ext cx="3159612" cy="4126584"/>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2" name="Picture Placeholder 2">
            <a:extLst>
              <a:ext uri="{FF2B5EF4-FFF2-40B4-BE49-F238E27FC236}">
                <a16:creationId xmlns:a16="http://schemas.microsoft.com/office/drawing/2014/main" id="{10319378-269C-406E-9B84-FCF22DA02EFF}"/>
              </a:ext>
            </a:extLst>
          </p:cNvPr>
          <p:cNvSpPr>
            <a:spLocks noGrp="1"/>
          </p:cNvSpPr>
          <p:nvPr>
            <p:ph type="pic" idx="1"/>
          </p:nvPr>
        </p:nvSpPr>
        <p:spPr>
          <a:xfrm>
            <a:off x="3788021" y="457201"/>
            <a:ext cx="5949868" cy="57267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21030756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3115799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54ED587-2D2F-4D3F-B55B-C64465AB4EC5}"/>
              </a:ext>
            </a:extLst>
          </p:cNvPr>
          <p:cNvSpPr/>
          <p:nvPr userDrawn="1"/>
        </p:nvSpPr>
        <p:spPr>
          <a:xfrm>
            <a:off x="69274" y="66963"/>
            <a:ext cx="9911201" cy="672734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anchor="b"/>
          <a:lstStyle>
            <a:lvl1pPr algn="r">
              <a:lnSpc>
                <a:spcPts val="5000"/>
              </a:lnSpc>
              <a:defRPr sz="6000" b="1" cap="all" spc="-300" baseline="0">
                <a:solidFill>
                  <a:schemeClr val="bg1"/>
                </a:solidFill>
                <a:latin typeface="+mj-lt"/>
              </a:defRPr>
            </a:lvl1pPr>
          </a:lstStyle>
          <a:p>
            <a:r>
              <a:rPr lang="en-US" noProof="0"/>
              <a:t>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326418" y="4650539"/>
            <a:ext cx="2456210" cy="1192038"/>
          </a:xfrm>
          <a:solidFill>
            <a:schemeClr val="bg1"/>
          </a:solidFill>
        </p:spPr>
        <p:txBody>
          <a:bodyPr lIns="252000" tIns="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E798A99C-9485-48F0-8E1E-227AD1348A45}"/>
              </a:ext>
            </a:extLst>
          </p:cNvPr>
          <p:cNvSpPr>
            <a:spLocks noGrp="1"/>
          </p:cNvSpPr>
          <p:nvPr>
            <p:ph type="sldNum" sz="quarter" idx="11"/>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2181155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2310D190-B83D-438A-91BC-470C41B22A29}"/>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139767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with Large Image">
    <p:spTree>
      <p:nvGrpSpPr>
        <p:cNvPr id="1" name=""/>
        <p:cNvGrpSpPr/>
        <p:nvPr/>
      </p:nvGrpSpPr>
      <p:grpSpPr>
        <a:xfrm>
          <a:off x="0" y="0"/>
          <a:ext cx="0" cy="0"/>
          <a:chOff x="0" y="0"/>
          <a:chExt cx="0" cy="0"/>
        </a:xfrm>
      </p:grpSpPr>
      <p:sp>
        <p:nvSpPr>
          <p:cNvPr id="9" name="Picture Placeholder 1">
            <a:extLst>
              <a:ext uri="{FF2B5EF4-FFF2-40B4-BE49-F238E27FC236}">
                <a16:creationId xmlns:a16="http://schemas.microsoft.com/office/drawing/2014/main" id="{069FFAE5-B16E-4571-88F7-52FA5354B1A1}"/>
              </a:ext>
            </a:extLst>
          </p:cNvPr>
          <p:cNvSpPr>
            <a:spLocks noGrp="1"/>
          </p:cNvSpPr>
          <p:nvPr>
            <p:ph type="pic" sz="quarter" idx="13" hasCustomPrompt="1"/>
          </p:nvPr>
        </p:nvSpPr>
        <p:spPr>
          <a:xfrm>
            <a:off x="69273" y="63691"/>
            <a:ext cx="9911201" cy="6727346"/>
          </a:xfrm>
          <a:solidFill>
            <a:schemeClr val="tx1">
              <a:lumMod val="75000"/>
              <a:lumOff val="25000"/>
            </a:schemeClr>
          </a:solidFill>
        </p:spPr>
        <p:txBody>
          <a:bodyPr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anchor="b"/>
          <a:lstStyle>
            <a:lvl1pPr algn="r">
              <a:lnSpc>
                <a:spcPts val="5000"/>
              </a:lnSpc>
              <a:defRPr sz="6000" b="1" cap="all" spc="-300" baseline="0">
                <a:solidFill>
                  <a:schemeClr val="bg1"/>
                </a:solidFill>
                <a:latin typeface="+mj-lt"/>
              </a:defRPr>
            </a:lvl1pPr>
          </a:lstStyle>
          <a:p>
            <a:r>
              <a:rPr lang="en-US" noProof="0"/>
              <a:t>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326418" y="4650539"/>
            <a:ext cx="2456210" cy="1192038"/>
          </a:xfrm>
          <a:solidFill>
            <a:schemeClr val="bg1"/>
          </a:solidFill>
        </p:spPr>
        <p:txBody>
          <a:bodyPr lIns="252000" tIns="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E798A99C-9485-48F0-8E1E-227AD1348A45}"/>
              </a:ext>
            </a:extLst>
          </p:cNvPr>
          <p:cNvSpPr>
            <a:spLocks noGrp="1"/>
          </p:cNvSpPr>
          <p:nvPr>
            <p:ph type="sldNum" sz="quarter" idx="11"/>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4094738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ntent Photo 1">
    <p:spTree>
      <p:nvGrpSpPr>
        <p:cNvPr id="1" name=""/>
        <p:cNvGrpSpPr/>
        <p:nvPr/>
      </p:nvGrpSpPr>
      <p:grpSpPr>
        <a:xfrm>
          <a:off x="0" y="0"/>
          <a:ext cx="0" cy="0"/>
          <a:chOff x="0" y="0"/>
          <a:chExt cx="0" cy="0"/>
        </a:xfrm>
      </p:grpSpPr>
      <p:sp>
        <p:nvSpPr>
          <p:cNvPr id="8" name="Picture Placeholder 1">
            <a:extLst>
              <a:ext uri="{FF2B5EF4-FFF2-40B4-BE49-F238E27FC236}">
                <a16:creationId xmlns:a16="http://schemas.microsoft.com/office/drawing/2014/main" id="{1599E2D7-24B3-4D66-9AFB-83C1AEC4DBBB}"/>
              </a:ext>
            </a:extLst>
          </p:cNvPr>
          <p:cNvSpPr>
            <a:spLocks noGrp="1"/>
          </p:cNvSpPr>
          <p:nvPr>
            <p:ph type="pic" sz="quarter" idx="33" hasCustomPrompt="1"/>
          </p:nvPr>
        </p:nvSpPr>
        <p:spPr>
          <a:xfrm>
            <a:off x="9980476" y="0"/>
            <a:ext cx="2211524" cy="6192000"/>
          </a:xfrm>
          <a:solidFill>
            <a:schemeClr val="bg1">
              <a:lumMod val="9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445086" y="1807950"/>
            <a:ext cx="5184913" cy="432000"/>
          </a:xfrm>
        </p:spPr>
        <p:txBody>
          <a:bodyPr/>
          <a:lstStyle>
            <a:lvl1pPr algn="r">
              <a:defRPr>
                <a:solidFill>
                  <a:schemeClr val="tx1"/>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444886" y="2383950"/>
            <a:ext cx="5184913" cy="360000"/>
          </a:xfrm>
        </p:spPr>
        <p:txBody>
          <a:bodyPr/>
          <a:lstStyle>
            <a:lvl1pPr marL="0" indent="0" algn="r">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445000" y="2908300"/>
            <a:ext cx="5184800" cy="3283700"/>
          </a:xfrm>
          <a:solidFill>
            <a:schemeClr val="bg1"/>
          </a:solidFill>
        </p:spPr>
        <p:txBody>
          <a:bodyPr lIns="180000" tIns="252000" rIns="252000"/>
          <a:lstStyle>
            <a:lvl1pPr algn="l">
              <a:defRPr>
                <a:solidFill>
                  <a:schemeClr val="tx1">
                    <a:lumMod val="75000"/>
                    <a:lumOff val="25000"/>
                  </a:schemeClr>
                </a:solidFill>
              </a:defRPr>
            </a:lvl1pPr>
            <a:lvl2pPr algn="l">
              <a:defRPr>
                <a:solidFill>
                  <a:schemeClr val="tx1">
                    <a:lumMod val="75000"/>
                    <a:lumOff val="25000"/>
                  </a:schemeClr>
                </a:solidFill>
              </a:defRPr>
            </a:lvl2pPr>
            <a:lvl3pPr algn="l">
              <a:defRPr>
                <a:solidFill>
                  <a:schemeClr val="tx1">
                    <a:lumMod val="75000"/>
                    <a:lumOff val="25000"/>
                  </a:schemeClr>
                </a:solidFill>
              </a:defRPr>
            </a:lvl3pPr>
            <a:lvl4pPr algn="l">
              <a:defRPr>
                <a:solidFill>
                  <a:schemeClr val="tx1">
                    <a:lumMod val="75000"/>
                    <a:lumOff val="25000"/>
                  </a:schemeClr>
                </a:solidFill>
              </a:defRPr>
            </a:lvl4pPr>
            <a:lvl5pPr algn="l">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53DA1E79-BA17-41C5-98B7-CFBC5859A512}"/>
              </a:ext>
            </a:extLst>
          </p:cNvPr>
          <p:cNvSpPr>
            <a:spLocks noGrp="1"/>
          </p:cNvSpPr>
          <p:nvPr>
            <p:ph type="sldNum" sz="quarter" idx="34"/>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35010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ntent Photo 2">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3823393" y="1343906"/>
            <a:ext cx="3736800" cy="3933645"/>
          </a:xfrm>
          <a:solidFill>
            <a:schemeClr val="bg1"/>
          </a:solidFill>
        </p:spPr>
        <p:txBody>
          <a:bodyPr lIns="180000" tIns="180000" rIns="18000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53DA1E79-BA17-41C5-98B7-CFBC5859A512}"/>
              </a:ext>
            </a:extLst>
          </p:cNvPr>
          <p:cNvSpPr>
            <a:spLocks noGrp="1"/>
          </p:cNvSpPr>
          <p:nvPr>
            <p:ph type="sldNum" sz="quarter" idx="34"/>
          </p:nvPr>
        </p:nvSpPr>
        <p:spPr/>
        <p:txBody>
          <a:bodyPr/>
          <a:lstStyle/>
          <a:p>
            <a:fld id="{19B51A1E-902D-48AF-9020-955120F399B6}" type="slidenum">
              <a:rPr lang="en-US" noProof="0" smtClean="0"/>
              <a:pPr/>
              <a:t>‹#›</a:t>
            </a:fld>
            <a:endParaRPr lang="en-US" noProof="0" dirty="0"/>
          </a:p>
        </p:txBody>
      </p:sp>
      <p:sp>
        <p:nvSpPr>
          <p:cNvPr id="9" name="Picture Placeholder 6">
            <a:extLst>
              <a:ext uri="{FF2B5EF4-FFF2-40B4-BE49-F238E27FC236}">
                <a16:creationId xmlns:a16="http://schemas.microsoft.com/office/drawing/2014/main" id="{492C2A1D-F7BD-46B6-BC01-15D365ACD50B}"/>
              </a:ext>
            </a:extLst>
          </p:cNvPr>
          <p:cNvSpPr>
            <a:spLocks noGrp="1"/>
          </p:cNvSpPr>
          <p:nvPr>
            <p:ph type="pic" sz="quarter" idx="14" hasCustomPrompt="1"/>
          </p:nvPr>
        </p:nvSpPr>
        <p:spPr>
          <a:xfrm>
            <a:off x="7560193" y="1344803"/>
            <a:ext cx="3737526" cy="3933645"/>
          </a:xfrm>
          <a:solidFill>
            <a:schemeClr val="tx1">
              <a:lumMod val="75000"/>
              <a:lumOff val="25000"/>
            </a:schemeClr>
          </a:solidFill>
        </p:spPr>
        <p:txBody>
          <a:bodyPr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6" name="Title 5">
            <a:extLst>
              <a:ext uri="{FF2B5EF4-FFF2-40B4-BE49-F238E27FC236}">
                <a16:creationId xmlns:a16="http://schemas.microsoft.com/office/drawing/2014/main" id="{7F4F1543-153D-4F77-A4A9-C9BBA1C2052E}"/>
              </a:ext>
            </a:extLst>
          </p:cNvPr>
          <p:cNvSpPr>
            <a:spLocks noGrp="1"/>
          </p:cNvSpPr>
          <p:nvPr>
            <p:ph type="title"/>
          </p:nvPr>
        </p:nvSpPr>
        <p:spPr>
          <a:xfrm>
            <a:off x="432000" y="432000"/>
            <a:ext cx="9131100" cy="432000"/>
          </a:xfrm>
        </p:spPr>
        <p:txBody>
          <a:bodyPr/>
          <a:lstStyle/>
          <a:p>
            <a:r>
              <a:rPr lang="en-US" noProof="0"/>
              <a:t>Click to edit Master title style</a:t>
            </a:r>
          </a:p>
        </p:txBody>
      </p:sp>
      <p:sp>
        <p:nvSpPr>
          <p:cNvPr id="11" name="Subtitle 2">
            <a:extLst>
              <a:ext uri="{FF2B5EF4-FFF2-40B4-BE49-F238E27FC236}">
                <a16:creationId xmlns:a16="http://schemas.microsoft.com/office/drawing/2014/main" id="{9FAA210E-391A-499A-89D5-F222045FD1A4}"/>
              </a:ext>
            </a:extLst>
          </p:cNvPr>
          <p:cNvSpPr>
            <a:spLocks noGrp="1"/>
          </p:cNvSpPr>
          <p:nvPr>
            <p:ph type="body" sz="quarter" idx="32" hasCustomPrompt="1"/>
          </p:nvPr>
        </p:nvSpPr>
        <p:spPr>
          <a:xfrm>
            <a:off x="431800" y="1008000"/>
            <a:ext cx="6895900"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2347197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mparison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9198000"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p:nvPr>
        </p:nvSpPr>
        <p:spPr>
          <a:xfrm>
            <a:off x="432000" y="1432296"/>
            <a:ext cx="4500000" cy="527076"/>
          </a:xfrm>
          <a:solidFill>
            <a:schemeClr val="tx1"/>
          </a:solidFill>
        </p:spPr>
        <p:txBody>
          <a:bodyPr lIns="180000" tIns="36000" anchor="ctr"/>
          <a:lstStyle>
            <a:lvl1pPr marL="0" indent="0">
              <a:buNone/>
              <a:defRPr sz="2400" b="1" spc="-15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p:nvPr>
        </p:nvSpPr>
        <p:spPr>
          <a:xfrm>
            <a:off x="432000" y="2023668"/>
            <a:ext cx="4500000" cy="4168332"/>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p:nvPr>
        </p:nvSpPr>
        <p:spPr>
          <a:xfrm>
            <a:off x="5129800" y="1433105"/>
            <a:ext cx="4500000" cy="525283"/>
          </a:xfrm>
          <a:solidFill>
            <a:schemeClr val="tx1"/>
          </a:solidFill>
        </p:spPr>
        <p:txBody>
          <a:bodyPr lIns="180000" tIns="36000" anchor="ctr"/>
          <a:lstStyle>
            <a:lvl1pPr marL="0" indent="0">
              <a:buNone/>
              <a:defRPr sz="2400" b="1" spc="-150">
                <a:solidFill>
                  <a:schemeClr val="bg1"/>
                </a:solidFill>
                <a:latin typeface="+mj-lt"/>
              </a:defRPr>
            </a:lvl1pPr>
          </a:lstStyle>
          <a:p>
            <a:pPr lvl="0"/>
            <a:r>
              <a:rPr lang="en-US" noProof="0"/>
              <a:t>Click to 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p:nvPr>
        </p:nvSpPr>
        <p:spPr>
          <a:xfrm>
            <a:off x="5129800" y="2020359"/>
            <a:ext cx="4500000" cy="417089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50995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299200" y="432000"/>
            <a:ext cx="5472113" cy="5759250"/>
          </a:xfrm>
          <a:solidFill>
            <a:schemeClr val="tx1">
              <a:lumMod val="75000"/>
              <a:lumOff val="25000"/>
            </a:schemeClr>
          </a:solidFill>
        </p:spPr>
        <p:txBody>
          <a:bodyPr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3875314" y="5096632"/>
            <a:ext cx="2028686" cy="1094618"/>
          </a:xfrm>
        </p:spPr>
        <p:txBody>
          <a:bodyPr anchor="b"/>
          <a:lstStyle>
            <a:lvl1pPr marL="0" indent="0" algn="r">
              <a:buNone/>
              <a:defRPr i="1">
                <a:solidFill>
                  <a:schemeClr val="tx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Enter your caption</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a16="http://schemas.microsoft.com/office/drawing/2014/main" id="{E25951D2-91DB-40E7-95D5-4B372602DEB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5" name="Title 4">
            <a:extLst>
              <a:ext uri="{FF2B5EF4-FFF2-40B4-BE49-F238E27FC236}">
                <a16:creationId xmlns:a16="http://schemas.microsoft.com/office/drawing/2014/main" id="{28F8443E-0D06-4057-933B-C87E884C5F72}"/>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98778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hank You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174360" y="2112793"/>
            <a:ext cx="6798250" cy="1674470"/>
          </a:xfrm>
        </p:spPr>
        <p:txBody>
          <a:bodyPr anchor="ctr"/>
          <a:lstStyle>
            <a:lvl1pPr algn="ctr">
              <a:lnSpc>
                <a:spcPct val="100000"/>
              </a:lnSpc>
              <a:defRPr sz="6000" b="1" cap="all" spc="-300" baseline="0">
                <a:solidFill>
                  <a:schemeClr val="tx1"/>
                </a:solidFill>
                <a:latin typeface="+mj-lt"/>
              </a:defRPr>
            </a:lvl1pPr>
          </a:lstStyle>
          <a:p>
            <a:r>
              <a:rPr lang="en-US" noProof="0"/>
              <a:t>Thank you</a:t>
            </a:r>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Text Placeholder 5">
            <a:extLst>
              <a:ext uri="{FF2B5EF4-FFF2-40B4-BE49-F238E27FC236}">
                <a16:creationId xmlns:a16="http://schemas.microsoft.com/office/drawing/2014/main" id="{CA3EFDD3-A9D2-4EB6-BB2A-F6999D9F7EA6}"/>
              </a:ext>
            </a:extLst>
          </p:cNvPr>
          <p:cNvSpPr>
            <a:spLocks noGrp="1"/>
          </p:cNvSpPr>
          <p:nvPr>
            <p:ph type="body" sz="quarter" idx="15" hasCustomPrompt="1"/>
          </p:nvPr>
        </p:nvSpPr>
        <p:spPr>
          <a:xfrm>
            <a:off x="2174361" y="4035727"/>
            <a:ext cx="3329850" cy="382887"/>
          </a:xfrm>
        </p:spPr>
        <p:txBody>
          <a:bodyPr/>
          <a:lstStyle>
            <a:lvl1pPr marL="0" indent="0" algn="r">
              <a:buNone/>
              <a:defRPr sz="2400"/>
            </a:lvl1pPr>
            <a:lvl2pPr marL="266700" indent="0">
              <a:buNone/>
              <a:defRPr/>
            </a:lvl2pPr>
            <a:lvl3pPr marL="542925" indent="0">
              <a:buNone/>
              <a:defRPr/>
            </a:lvl3pPr>
            <a:lvl4pPr marL="809625" indent="0">
              <a:buNone/>
              <a:defRPr/>
            </a:lvl4pPr>
            <a:lvl5pPr marL="1076325" indent="0">
              <a:buNone/>
              <a:defRPr/>
            </a:lvl5pPr>
          </a:lstStyle>
          <a:p>
            <a:pPr lvl="0"/>
            <a:r>
              <a:rPr lang="en-US" noProof="0"/>
              <a:t>Full Name</a:t>
            </a:r>
          </a:p>
        </p:txBody>
      </p:sp>
      <p:sp>
        <p:nvSpPr>
          <p:cNvPr id="12" name="Text Placeholder 6">
            <a:extLst>
              <a:ext uri="{FF2B5EF4-FFF2-40B4-BE49-F238E27FC236}">
                <a16:creationId xmlns:a16="http://schemas.microsoft.com/office/drawing/2014/main" id="{261ED1F7-B623-43D9-9BDA-8808C5CFAFFB}"/>
              </a:ext>
            </a:extLst>
          </p:cNvPr>
          <p:cNvSpPr>
            <a:spLocks noGrp="1"/>
          </p:cNvSpPr>
          <p:nvPr>
            <p:ph type="body" sz="quarter" idx="16" hasCustomPrompt="1"/>
          </p:nvPr>
        </p:nvSpPr>
        <p:spPr>
          <a:xfrm>
            <a:off x="6062268" y="4150118"/>
            <a:ext cx="2910342" cy="238016"/>
          </a:xfrm>
        </p:spPr>
        <p:txBody>
          <a:bodyPr/>
          <a:lstStyle>
            <a:lvl1pPr marL="0" indent="0" algn="l">
              <a:buNone/>
              <a:defRPr sz="1400" i="1"/>
            </a:lvl1pPr>
            <a:lvl2pPr marL="266700" indent="0">
              <a:buNone/>
              <a:defRPr/>
            </a:lvl2pPr>
            <a:lvl3pPr marL="542925" indent="0">
              <a:buNone/>
              <a:defRPr/>
            </a:lvl3pPr>
            <a:lvl4pPr marL="809625" indent="0">
              <a:buNone/>
              <a:defRPr/>
            </a:lvl4pPr>
            <a:lvl5pPr marL="1076325" indent="0">
              <a:buNone/>
              <a:defRPr/>
            </a:lvl5pPr>
          </a:lstStyle>
          <a:p>
            <a:pPr lvl="0"/>
            <a:r>
              <a:rPr lang="en-US" noProof="0"/>
              <a:t>Phone Number</a:t>
            </a:r>
          </a:p>
        </p:txBody>
      </p:sp>
      <p:sp>
        <p:nvSpPr>
          <p:cNvPr id="13" name="Text Placeholder 7">
            <a:extLst>
              <a:ext uri="{FF2B5EF4-FFF2-40B4-BE49-F238E27FC236}">
                <a16:creationId xmlns:a16="http://schemas.microsoft.com/office/drawing/2014/main" id="{E27366FC-4115-4122-9CE2-5FA9D424AD51}"/>
              </a:ext>
            </a:extLst>
          </p:cNvPr>
          <p:cNvSpPr>
            <a:spLocks noGrp="1"/>
          </p:cNvSpPr>
          <p:nvPr>
            <p:ph type="body" sz="quarter" idx="17" hasCustomPrompt="1"/>
          </p:nvPr>
        </p:nvSpPr>
        <p:spPr>
          <a:xfrm>
            <a:off x="6062268" y="4540691"/>
            <a:ext cx="2910342" cy="238016"/>
          </a:xfrm>
        </p:spPr>
        <p:txBody>
          <a:bodyPr/>
          <a:lstStyle>
            <a:lvl1pPr marL="0" indent="0" algn="l">
              <a:buNone/>
              <a:defRPr sz="1400" i="1"/>
            </a:lvl1pPr>
            <a:lvl2pPr marL="266700" indent="0">
              <a:buNone/>
              <a:defRPr/>
            </a:lvl2pPr>
            <a:lvl3pPr marL="542925" indent="0">
              <a:buNone/>
              <a:defRPr/>
            </a:lvl3pPr>
            <a:lvl4pPr marL="809625" indent="0">
              <a:buNone/>
              <a:defRPr/>
            </a:lvl4pPr>
            <a:lvl5pPr marL="1076325" indent="0">
              <a:buNone/>
              <a:defRPr/>
            </a:lvl5pPr>
          </a:lstStyle>
          <a:p>
            <a:pPr lvl="0"/>
            <a:r>
              <a:rPr lang="en-US" noProof="0"/>
              <a:t>Email or Social Media Handle</a:t>
            </a:r>
          </a:p>
        </p:txBody>
      </p:sp>
      <p:sp>
        <p:nvSpPr>
          <p:cNvPr id="14" name="Text Placeholder 8">
            <a:extLst>
              <a:ext uri="{FF2B5EF4-FFF2-40B4-BE49-F238E27FC236}">
                <a16:creationId xmlns:a16="http://schemas.microsoft.com/office/drawing/2014/main" id="{DEB36829-2F8B-4E22-AB6D-4111D18AF847}"/>
              </a:ext>
            </a:extLst>
          </p:cNvPr>
          <p:cNvSpPr>
            <a:spLocks noGrp="1"/>
          </p:cNvSpPr>
          <p:nvPr>
            <p:ph type="body" sz="quarter" idx="18" hasCustomPrompt="1"/>
          </p:nvPr>
        </p:nvSpPr>
        <p:spPr>
          <a:xfrm>
            <a:off x="6062268" y="4931263"/>
            <a:ext cx="2910342" cy="238016"/>
          </a:xfrm>
        </p:spPr>
        <p:txBody>
          <a:bodyPr/>
          <a:lstStyle>
            <a:lvl1pPr marL="0" indent="0" algn="l">
              <a:buNone/>
              <a:defRPr sz="1400" i="1"/>
            </a:lvl1pPr>
            <a:lvl2pPr marL="266700" indent="0">
              <a:buNone/>
              <a:defRPr/>
            </a:lvl2pPr>
            <a:lvl3pPr marL="542925" indent="0">
              <a:buNone/>
              <a:defRPr/>
            </a:lvl3pPr>
            <a:lvl4pPr marL="809625" indent="0">
              <a:buNone/>
              <a:defRPr/>
            </a:lvl4pPr>
            <a:lvl5pPr marL="1076325" indent="0">
              <a:buNone/>
              <a:defRPr/>
            </a:lvl5pPr>
          </a:lstStyle>
          <a:p>
            <a:pPr lvl="0"/>
            <a:r>
              <a:rPr lang="en-US" noProof="0"/>
              <a:t>Company Website</a:t>
            </a:r>
          </a:p>
        </p:txBody>
      </p:sp>
    </p:spTree>
    <p:extLst>
      <p:ext uri="{BB962C8B-B14F-4D97-AF65-F5344CB8AC3E}">
        <p14:creationId xmlns:p14="http://schemas.microsoft.com/office/powerpoint/2010/main" val="3189010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solidFill>
              </a:defRPr>
            </a:lvl1pPr>
          </a:lstStyle>
          <a:p>
            <a:r>
              <a:rPr lang="en-US" noProof="0"/>
              <a:t>Click to edit page title</a:t>
            </a:r>
          </a:p>
        </p:txBody>
      </p:sp>
      <p:sp>
        <p:nvSpPr>
          <p:cNvPr id="7" name="Subtitle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1" y="1008000"/>
            <a:ext cx="9198116"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3442953D-28FC-41B5-A1BB-BB3BA7CA40B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734501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2C8D0EF-1DB6-4ADC-8F31-5AE53BF5EAF4}"/>
              </a:ext>
            </a:extLst>
          </p:cNvPr>
          <p:cNvSpPr/>
          <p:nvPr userDrawn="1"/>
        </p:nvSpPr>
        <p:spPr>
          <a:xfrm>
            <a:off x="69274" y="66963"/>
            <a:ext cx="9911201" cy="67273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62F208ED-79A0-4B2C-A5EE-9D27466BCA3F}"/>
              </a:ext>
            </a:extLst>
          </p:cNvPr>
          <p:cNvSpPr/>
          <p:nvPr userDrawn="1"/>
        </p:nvSpPr>
        <p:spPr>
          <a:xfrm>
            <a:off x="11407775" y="6356350"/>
            <a:ext cx="784225" cy="3651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9198116" cy="432000"/>
          </a:xfrm>
          <a:prstGeom prst="rect">
            <a:avLst/>
          </a:prstGeom>
        </p:spPr>
        <p:txBody>
          <a:bodyPr vert="horz" lIns="0" tIns="0" rIns="0" bIns="0" rtlCol="0" anchor="ctr">
            <a:noAutofit/>
          </a:bodyPr>
          <a:lstStyle/>
          <a:p>
            <a:r>
              <a:rPr lang="en-US" noProof="0"/>
              <a:t>Click to edit page title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9198116" cy="467925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356350"/>
            <a:ext cx="4114800" cy="365125"/>
          </a:xfrm>
          <a:prstGeom prst="rect">
            <a:avLst/>
          </a:prstGeom>
        </p:spPr>
        <p:txBody>
          <a:bodyPr vert="horz" lIns="0" tIns="0" rIns="0" bIns="0" rtlCol="0" anchor="ctr"/>
          <a:lstStyle>
            <a:lvl1pPr algn="l">
              <a:defRPr sz="1200" i="1">
                <a:solidFill>
                  <a:schemeClr val="tx1">
                    <a:lumMod val="75000"/>
                    <a:lumOff val="25000"/>
                  </a:schemeClr>
                </a:solidFill>
                <a:latin typeface="Times New Roman" panose="02020603050405020304" pitchFamily="18" charset="0"/>
                <a:cs typeface="Times New Roman" panose="02020603050405020304" pitchFamily="18" charset="0"/>
              </a:defRPr>
            </a:lvl1pPr>
          </a:lstStyle>
          <a:p>
            <a:r>
              <a:rPr lang="en-US" noProof="0"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447502" y="6401750"/>
            <a:ext cx="278418" cy="274324"/>
          </a:xfrm>
          <a:prstGeom prst="rect">
            <a:avLst/>
          </a:prstGeom>
        </p:spPr>
        <p:txBody>
          <a:bodyPr vert="horz" lIns="0" tIns="0" rIns="0" bIns="0" rtlCol="0" anchor="ctr"/>
          <a:lstStyle>
            <a:lvl1pPr algn="ctr">
              <a:defRPr sz="1200" i="1">
                <a:solidFill>
                  <a:schemeClr val="bg1"/>
                </a:solidFill>
              </a:defRPr>
            </a:lvl1pPr>
          </a:lstStyle>
          <a:p>
            <a:fld id="{19B51A1E-902D-48AF-9020-955120F399B6}" type="slidenum">
              <a:rPr lang="en-US" noProof="0" smtClean="0"/>
              <a:pPr/>
              <a:t>‹#›</a:t>
            </a:fld>
            <a:endParaRPr lang="en-US" noProof="0" dirty="0"/>
          </a:p>
        </p:txBody>
      </p:sp>
      <p:sp>
        <p:nvSpPr>
          <p:cNvPr id="4" name="TextBox 3">
            <a:extLst>
              <a:ext uri="{FF2B5EF4-FFF2-40B4-BE49-F238E27FC236}">
                <a16:creationId xmlns:a16="http://schemas.microsoft.com/office/drawing/2014/main" id="{34FDC6F9-37F9-4E25-AECA-D307B8421C73}"/>
              </a:ext>
            </a:extLst>
          </p:cNvPr>
          <p:cNvSpPr txBox="1"/>
          <p:nvPr userDrawn="1"/>
        </p:nvSpPr>
        <p:spPr>
          <a:xfrm>
            <a:off x="9630116" y="6346108"/>
            <a:ext cx="1662546" cy="404658"/>
          </a:xfrm>
          <a:prstGeom prst="rect">
            <a:avLst/>
          </a:prstGeom>
          <a:noFill/>
        </p:spPr>
        <p:txBody>
          <a:bodyPr wrap="square" lIns="0" tIns="36000" rIns="0" bIns="0" rtlCol="0">
            <a:spAutoFit/>
          </a:bodyPr>
          <a:lstStyle/>
          <a:p>
            <a:pPr algn="r">
              <a:lnSpc>
                <a:spcPts val="1400"/>
              </a:lnSpc>
            </a:pPr>
            <a:r>
              <a:rPr lang="en-US" sz="1600" b="1" spc="-100" baseline="0" noProof="0" dirty="0">
                <a:solidFill>
                  <a:schemeClr val="tx1">
                    <a:lumMod val="50000"/>
                    <a:lumOff val="50000"/>
                  </a:schemeClr>
                </a:solidFill>
                <a:latin typeface="Corbel" panose="020B0503020204020204" pitchFamily="34" charset="0"/>
              </a:rPr>
              <a:t>FIRST UP</a:t>
            </a:r>
            <a:br>
              <a:rPr lang="en-US" sz="1600" b="1" spc="-100" baseline="0" noProof="0" dirty="0">
                <a:solidFill>
                  <a:schemeClr val="tx1">
                    <a:lumMod val="50000"/>
                    <a:lumOff val="50000"/>
                  </a:schemeClr>
                </a:solidFill>
                <a:latin typeface="Corbel" panose="020B0503020204020204" pitchFamily="34" charset="0"/>
              </a:rPr>
            </a:br>
            <a:r>
              <a:rPr lang="en-US" sz="1600" b="1" spc="-100" baseline="0" noProof="0" dirty="0">
                <a:solidFill>
                  <a:schemeClr val="accent1"/>
                </a:solidFill>
                <a:latin typeface="Corbel" panose="020B0503020204020204" pitchFamily="34" charset="0"/>
              </a:rPr>
              <a:t> </a:t>
            </a:r>
            <a:r>
              <a:rPr lang="en-US" sz="1600" b="1" spc="-100" baseline="0" noProof="0" dirty="0">
                <a:solidFill>
                  <a:schemeClr val="tx1"/>
                </a:solidFill>
                <a:latin typeface="Corbel" panose="020B0503020204020204" pitchFamily="34" charset="0"/>
              </a:rPr>
              <a:t>CONSULTANTS</a:t>
            </a:r>
          </a:p>
        </p:txBody>
      </p:sp>
      <p:sp>
        <p:nvSpPr>
          <p:cNvPr id="8" name="Rectangle 7">
            <a:extLst>
              <a:ext uri="{FF2B5EF4-FFF2-40B4-BE49-F238E27FC236}">
                <a16:creationId xmlns:a16="http://schemas.microsoft.com/office/drawing/2014/main" id="{6B322F68-670D-45A0-A54F-7E70BCEAED3F}"/>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E69B5F15-353A-4344-8D61-F4E25AA9FB6C}"/>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2FA0C0AA-FCE8-4A7F-928A-54C96BBA9053}"/>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8" r:id="rId4"/>
    <p:sldLayoutId id="2147483665" r:id="rId5"/>
    <p:sldLayoutId id="2147483659" r:id="rId6"/>
    <p:sldLayoutId id="2147483660" r:id="rId7"/>
    <p:sldLayoutId id="2147483664" r:id="rId8"/>
    <p:sldLayoutId id="2147483650" r:id="rId9"/>
    <p:sldLayoutId id="2147483656" r:id="rId10"/>
    <p:sldLayoutId id="2147483657" r:id="rId11"/>
    <p:sldLayoutId id="2147483654" r:id="rId12"/>
    <p:sldLayoutId id="2147483672" r:id="rId13"/>
    <p:sldLayoutId id="2147483666" r:id="rId14"/>
    <p:sldLayoutId id="2147483667" r:id="rId15"/>
    <p:sldLayoutId id="2147483668" r:id="rId16"/>
    <p:sldLayoutId id="2147483673" r:id="rId17"/>
    <p:sldLayoutId id="2147483675" r:id="rId18"/>
    <p:sldLayoutId id="2147483669" r:id="rId19"/>
    <p:sldLayoutId id="2147483655" r:id="rId20"/>
  </p:sldLayoutIdLst>
  <p:hf hdr="0" ftr="0" dt="0"/>
  <p:txStyles>
    <p:titleStyle>
      <a:lvl1pPr algn="l" defTabSz="914400" rtl="0" eaLnBrk="1" latinLnBrk="0" hangingPunct="1">
        <a:lnSpc>
          <a:spcPct val="90000"/>
        </a:lnSpc>
        <a:spcBef>
          <a:spcPct val="0"/>
        </a:spcBef>
        <a:buNone/>
        <a:defRPr sz="3200" b="1" kern="1200" cap="all" spc="-150" baseline="0">
          <a:solidFill>
            <a:schemeClr val="tx1"/>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jp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0.png"/><Relationship Id="rId1" Type="http://schemas.openxmlformats.org/officeDocument/2006/relationships/slideLayout" Target="../slideLayouts/slideLayout15.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4.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8.xml"/><Relationship Id="rId5" Type="http://schemas.openxmlformats.org/officeDocument/2006/relationships/image" Target="../media/image31.svg"/><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5.jpg"/><Relationship Id="rId2" Type="http://schemas.openxmlformats.org/officeDocument/2006/relationships/diagramData" Target="../diagrams/data1.xml"/><Relationship Id="rId1" Type="http://schemas.openxmlformats.org/officeDocument/2006/relationships/slideLayout" Target="../slideLayouts/slideLayout1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5.xml"/><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8" name="Picture Placeholder 17" descr="A close up of a coral&#10;&#10;Description automatically generated">
            <a:extLst>
              <a:ext uri="{FF2B5EF4-FFF2-40B4-BE49-F238E27FC236}">
                <a16:creationId xmlns:a16="http://schemas.microsoft.com/office/drawing/2014/main" id="{2411CA0B-8E20-7C48-9074-8D57423981DC}"/>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p:blipFill>
        <p:spPr>
          <a:xfrm>
            <a:off x="9980476" y="0"/>
            <a:ext cx="2211524" cy="6858000"/>
          </a:xfrm>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172689" y="221971"/>
            <a:ext cx="9666635" cy="2225954"/>
          </a:xfrm>
        </p:spPr>
        <p:txBody>
          <a:bodyPr/>
          <a:lstStyle/>
          <a:p>
            <a:r>
              <a:rPr lang="en-US" dirty="0"/>
              <a:t> </a:t>
            </a:r>
            <a:r>
              <a:rPr lang="en-US" sz="3200" dirty="0">
                <a:latin typeface="+mn-lt"/>
              </a:rPr>
              <a:t>Understanding the spread of covid-19 in Ireland using s-</a:t>
            </a:r>
            <a:r>
              <a:rPr lang="en-US" sz="3200" dirty="0" err="1">
                <a:latin typeface="+mn-lt"/>
              </a:rPr>
              <a:t>i</a:t>
            </a:r>
            <a:r>
              <a:rPr lang="en-US" sz="3200" dirty="0">
                <a:latin typeface="+mn-lt"/>
              </a:rPr>
              <a:t>-r model  and logistic growth function</a:t>
            </a:r>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a:xfrm>
            <a:off x="65674" y="2533650"/>
            <a:ext cx="9914802" cy="2009775"/>
          </a:xfrm>
        </p:spPr>
        <p:txBody>
          <a:bodyPr/>
          <a:lstStyle/>
          <a:p>
            <a:r>
              <a:rPr lang="en-US" dirty="0"/>
              <a:t>Student Name: Neeraj Waman Chavan</a:t>
            </a:r>
          </a:p>
          <a:p>
            <a:r>
              <a:rPr lang="en-US" dirty="0"/>
              <a:t>Student Number: 10521393</a:t>
            </a:r>
          </a:p>
          <a:p>
            <a:r>
              <a:rPr lang="en-US" dirty="0"/>
              <a:t>Supervisor: Prof. Amir </a:t>
            </a:r>
            <a:r>
              <a:rPr lang="en-US" dirty="0" err="1"/>
              <a:t>Esmaeily</a:t>
            </a:r>
            <a:endParaRPr lang="en-US" dirty="0"/>
          </a:p>
          <a:p>
            <a:r>
              <a:rPr lang="en-US" dirty="0"/>
              <a:t>Contact: 10521393@mydbs.ie</a:t>
            </a:r>
          </a:p>
          <a:p>
            <a:endParaRPr lang="en-US" dirty="0"/>
          </a:p>
        </p:txBody>
      </p:sp>
      <p:pic>
        <p:nvPicPr>
          <p:cNvPr id="5" name="Picture 4" descr="A close up of a logo&#10;&#10;Description automatically generated">
            <a:extLst>
              <a:ext uri="{FF2B5EF4-FFF2-40B4-BE49-F238E27FC236}">
                <a16:creationId xmlns:a16="http://schemas.microsoft.com/office/drawing/2014/main" id="{C1CBB41A-77E3-4465-B408-F77D303769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74" y="4694901"/>
            <a:ext cx="3602086" cy="2009775"/>
          </a:xfrm>
          <a:prstGeom prst="rect">
            <a:avLst/>
          </a:prstGeom>
        </p:spPr>
      </p:pic>
    </p:spTree>
    <p:extLst>
      <p:ext uri="{BB962C8B-B14F-4D97-AF65-F5344CB8AC3E}">
        <p14:creationId xmlns:p14="http://schemas.microsoft.com/office/powerpoint/2010/main" val="3899961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0B3D2B-613A-41BE-987D-E6A1324B456D}"/>
              </a:ext>
            </a:extLst>
          </p:cNvPr>
          <p:cNvSpPr>
            <a:spLocks noGrp="1"/>
          </p:cNvSpPr>
          <p:nvPr>
            <p:ph type="title"/>
          </p:nvPr>
        </p:nvSpPr>
        <p:spPr>
          <a:xfrm>
            <a:off x="432000" y="432000"/>
            <a:ext cx="9198000" cy="432000"/>
          </a:xfrm>
        </p:spPr>
        <p:txBody>
          <a:bodyPr vert="horz" lIns="0" tIns="0" rIns="0" bIns="0" rtlCol="0" anchor="ctr">
            <a:normAutofit/>
          </a:bodyPr>
          <a:lstStyle/>
          <a:p>
            <a:r>
              <a:rPr lang="en-US" sz="3000" dirty="0"/>
              <a:t>Implementation: The s-</a:t>
            </a:r>
            <a:r>
              <a:rPr lang="en-US" sz="3000" dirty="0" err="1"/>
              <a:t>i</a:t>
            </a:r>
            <a:r>
              <a:rPr lang="en-US" sz="3000" dirty="0"/>
              <a:t>-r </a:t>
            </a:r>
            <a:r>
              <a:rPr lang="en-US" sz="3000" dirty="0" err="1"/>
              <a:t>mODEL</a:t>
            </a:r>
            <a:endParaRPr lang="en-US" sz="3000" b="1" kern="1200" cap="all" spc="-150" baseline="0" dirty="0"/>
          </a:p>
        </p:txBody>
      </p:sp>
      <p:sp>
        <p:nvSpPr>
          <p:cNvPr id="23" name="Slide Number Placeholder 2">
            <a:extLst>
              <a:ext uri="{FF2B5EF4-FFF2-40B4-BE49-F238E27FC236}">
                <a16:creationId xmlns:a16="http://schemas.microsoft.com/office/drawing/2014/main" id="{5EE7B734-654A-4E99-B88E-17323DD879A5}"/>
              </a:ext>
            </a:extLst>
          </p:cNvPr>
          <p:cNvSpPr>
            <a:spLocks noGrp="1"/>
          </p:cNvSpPr>
          <p:nvPr>
            <p:ph type="sldNum" sz="quarter" idx="33"/>
          </p:nvPr>
        </p:nvSpPr>
        <p:spPr>
          <a:xfrm>
            <a:off x="11447502" y="6401750"/>
            <a:ext cx="278418" cy="274324"/>
          </a:xfrm>
        </p:spPr>
        <p:txBody>
          <a:bodyPr anchor="ctr">
            <a:normAutofit/>
          </a:bodyPr>
          <a:lstStyle/>
          <a:p>
            <a:pPr>
              <a:spcAft>
                <a:spcPts val="600"/>
              </a:spcAft>
            </a:pPr>
            <a:fld id="{19B51A1E-902D-48AF-9020-955120F399B6}" type="slidenum">
              <a:rPr lang="en-US" noProof="0" smtClean="0"/>
              <a:pPr>
                <a:spcAft>
                  <a:spcPts val="600"/>
                </a:spcAft>
              </a:pPr>
              <a:t>10</a:t>
            </a:fld>
            <a:endParaRPr lang="en-US" noProof="0"/>
          </a:p>
        </p:txBody>
      </p:sp>
      <p:pic>
        <p:nvPicPr>
          <p:cNvPr id="18" name="Picture Placeholder 17">
            <a:extLst>
              <a:ext uri="{FF2B5EF4-FFF2-40B4-BE49-F238E27FC236}">
                <a16:creationId xmlns:a16="http://schemas.microsoft.com/office/drawing/2014/main" id="{4FC59329-2EE8-904A-9303-B73C02AB74D4}"/>
              </a:ext>
            </a:extLst>
          </p:cNvPr>
          <p:cNvPicPr>
            <a:picLocks noGrp="1" noChangeAspect="1"/>
          </p:cNvPicPr>
          <p:nvPr>
            <p:ph type="pic" sz="quarter" idx="4294967295"/>
          </p:nvPr>
        </p:nvPicPr>
        <p:blipFill rotWithShape="1">
          <a:blip r:embed="rId2">
            <a:extLst>
              <a:ext uri="{28A0092B-C50C-407E-A947-70E740481C1C}">
                <a14:useLocalDpi xmlns:a14="http://schemas.microsoft.com/office/drawing/2010/main" val="0"/>
              </a:ext>
            </a:extLst>
          </a:blip>
          <a:srcRect l="34063" r="47798"/>
          <a:stretch/>
        </p:blipFill>
        <p:spPr>
          <a:xfrm>
            <a:off x="9980476" y="10"/>
            <a:ext cx="2211524" cy="6857990"/>
          </a:xfrm>
          <a:noFill/>
        </p:spPr>
      </p:pic>
      <p:pic>
        <p:nvPicPr>
          <p:cNvPr id="4" name="Picture 3" descr="Code Snippet for SIR model">
            <a:extLst>
              <a:ext uri="{FF2B5EF4-FFF2-40B4-BE49-F238E27FC236}">
                <a16:creationId xmlns:a16="http://schemas.microsoft.com/office/drawing/2014/main" id="{A8273B3E-BAEC-4768-B435-82FB1417D1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4169" y="1046376"/>
            <a:ext cx="4645156" cy="5295717"/>
          </a:xfrm>
          <a:prstGeom prst="rect">
            <a:avLst/>
          </a:prstGeom>
          <a:ln>
            <a:solidFill>
              <a:schemeClr val="tx2"/>
            </a:solidFill>
          </a:ln>
        </p:spPr>
      </p:pic>
      <p:sp>
        <p:nvSpPr>
          <p:cNvPr id="5" name="Title 1">
            <a:extLst>
              <a:ext uri="{FF2B5EF4-FFF2-40B4-BE49-F238E27FC236}">
                <a16:creationId xmlns:a16="http://schemas.microsoft.com/office/drawing/2014/main" id="{C2B45400-C5F8-4996-84C4-3734E2294657}"/>
              </a:ext>
            </a:extLst>
          </p:cNvPr>
          <p:cNvSpPr txBox="1">
            <a:spLocks/>
          </p:cNvSpPr>
          <p:nvPr/>
        </p:nvSpPr>
        <p:spPr>
          <a:xfrm>
            <a:off x="4639779" y="6252962"/>
            <a:ext cx="5568749" cy="346075"/>
          </a:xfrm>
          <a:prstGeom prst="rect">
            <a:avLst/>
          </a:prstGeom>
        </p:spPr>
        <p:txBody>
          <a:bodyPr vert="horz" lIns="0" tIns="0" rIns="0" bIns="0" rtlCol="0" anchor="b">
            <a:normAutofit/>
          </a:bodyPr>
          <a:lstStyle>
            <a:lvl1pPr algn="l" defTabSz="914400" rtl="0" eaLnBrk="1" latinLnBrk="0" hangingPunct="1">
              <a:lnSpc>
                <a:spcPct val="90000"/>
              </a:lnSpc>
              <a:spcBef>
                <a:spcPct val="0"/>
              </a:spcBef>
              <a:buNone/>
              <a:defRPr sz="3200" b="1" kern="1200" cap="all" spc="-150" baseline="0">
                <a:solidFill>
                  <a:schemeClr val="tx1"/>
                </a:solidFill>
                <a:latin typeface="+mj-lt"/>
                <a:ea typeface="+mj-ea"/>
                <a:cs typeface="+mj-cs"/>
              </a:defRPr>
            </a:lvl1pPr>
          </a:lstStyle>
          <a:p>
            <a:pPr algn="ctr"/>
            <a:r>
              <a:rPr lang="en-US" sz="1400" b="0" dirty="0">
                <a:latin typeface="Calibri" panose="020F0502020204030204" pitchFamily="34" charset="0"/>
                <a:cs typeface="Calibri" panose="020F0502020204030204" pitchFamily="34" charset="0"/>
              </a:rPr>
              <a:t>Defining the s-</a:t>
            </a:r>
            <a:r>
              <a:rPr lang="en-US" sz="1400" b="0" dirty="0" err="1">
                <a:latin typeface="Calibri" panose="020F0502020204030204" pitchFamily="34" charset="0"/>
                <a:cs typeface="Calibri" panose="020F0502020204030204" pitchFamily="34" charset="0"/>
              </a:rPr>
              <a:t>i</a:t>
            </a:r>
            <a:r>
              <a:rPr lang="en-US" sz="1400" b="0" dirty="0">
                <a:latin typeface="Calibri" panose="020F0502020204030204" pitchFamily="34" charset="0"/>
                <a:cs typeface="Calibri" panose="020F0502020204030204" pitchFamily="34" charset="0"/>
              </a:rPr>
              <a:t>-r model class and loading the actual cases data</a:t>
            </a:r>
          </a:p>
        </p:txBody>
      </p:sp>
      <p:sp>
        <p:nvSpPr>
          <p:cNvPr id="6" name="Content Placeholder 5">
            <a:extLst>
              <a:ext uri="{FF2B5EF4-FFF2-40B4-BE49-F238E27FC236}">
                <a16:creationId xmlns:a16="http://schemas.microsoft.com/office/drawing/2014/main" id="{6934CD08-3D3E-4D0F-8E8E-46B7EEDC336B}"/>
              </a:ext>
            </a:extLst>
          </p:cNvPr>
          <p:cNvSpPr>
            <a:spLocks noGrp="1"/>
          </p:cNvSpPr>
          <p:nvPr>
            <p:ph sz="half" idx="1"/>
          </p:nvPr>
        </p:nvSpPr>
        <p:spPr/>
        <p:txBody>
          <a:bodyPr/>
          <a:lstStyle/>
          <a:p>
            <a:r>
              <a:rPr lang="en-IN" dirty="0"/>
              <a:t>The model was defined with initial parameters in class SIR</a:t>
            </a:r>
          </a:p>
          <a:p>
            <a:r>
              <a:rPr lang="en-IN" dirty="0"/>
              <a:t>The parameters passed were the initial infected cases(i_0), susceptible population(s_0, and recovered cases(r_0), the date of the start of the outbreak and the range for prediction(number of days) for Ireland and Sweden. </a:t>
            </a:r>
          </a:p>
          <a:p>
            <a:r>
              <a:rPr lang="en-IN" dirty="0"/>
              <a:t>The initial population was kept at 10000 for ease of simulation</a:t>
            </a:r>
          </a:p>
          <a:p>
            <a:r>
              <a:rPr lang="en-IN" dirty="0"/>
              <a:t>The actual infected, recovered and death data was loaded from the CSSEGIS dataset which is updated daily</a:t>
            </a:r>
          </a:p>
          <a:p>
            <a:endParaRPr lang="en-IN" dirty="0"/>
          </a:p>
        </p:txBody>
      </p:sp>
    </p:spTree>
    <p:extLst>
      <p:ext uri="{BB962C8B-B14F-4D97-AF65-F5344CB8AC3E}">
        <p14:creationId xmlns:p14="http://schemas.microsoft.com/office/powerpoint/2010/main" val="3264473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8" name="Picture Placeholder 17">
            <a:extLst>
              <a:ext uri="{FF2B5EF4-FFF2-40B4-BE49-F238E27FC236}">
                <a16:creationId xmlns:a16="http://schemas.microsoft.com/office/drawing/2014/main" id="{4FC59329-2EE8-904A-9303-B73C02AB74D4}"/>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l="34063" r="47798"/>
          <a:stretch/>
        </p:blipFill>
        <p:spPr>
          <a:xfrm>
            <a:off x="9980476" y="10"/>
            <a:ext cx="2211524" cy="6857990"/>
          </a:xfrm>
          <a:noFill/>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219075" y="76200"/>
            <a:ext cx="9761401" cy="722949"/>
          </a:xfrm>
        </p:spPr>
        <p:txBody>
          <a:bodyPr vert="horz" lIns="0" tIns="0" rIns="0" bIns="0" rtlCol="0" anchor="b">
            <a:normAutofit/>
          </a:bodyPr>
          <a:lstStyle/>
          <a:p>
            <a:pPr algn="l"/>
            <a:r>
              <a:rPr lang="en-US" sz="2800" dirty="0"/>
              <a:t>Initial Assumptions </a:t>
            </a:r>
            <a:endParaRPr lang="en-US" sz="2800" b="1" kern="1200" cap="all" spc="-300" baseline="0" dirty="0">
              <a:latin typeface="+mj-lt"/>
              <a:ea typeface="+mj-ea"/>
              <a:cs typeface="+mj-cs"/>
            </a:endParaRPr>
          </a:p>
        </p:txBody>
      </p:sp>
      <p:sp>
        <p:nvSpPr>
          <p:cNvPr id="2" name="Content Placeholder 3">
            <a:extLst>
              <a:ext uri="{FF2B5EF4-FFF2-40B4-BE49-F238E27FC236}">
                <a16:creationId xmlns:a16="http://schemas.microsoft.com/office/drawing/2014/main" id="{81C2A255-C84D-4C69-8BE0-44AB5A0A34AA}"/>
              </a:ext>
            </a:extLst>
          </p:cNvPr>
          <p:cNvSpPr txBox="1">
            <a:spLocks/>
          </p:cNvSpPr>
          <p:nvPr/>
        </p:nvSpPr>
        <p:spPr>
          <a:xfrm>
            <a:off x="127201" y="799149"/>
            <a:ext cx="4654349" cy="2925125"/>
          </a:xfrm>
          <a:prstGeom prst="rect">
            <a:avLst/>
          </a:prstGeom>
        </p:spPr>
        <p:txBody>
          <a:bodyPr vert="horz" lIns="0" tIns="0" rIns="0" bIns="0" rtlCol="0">
            <a:normAutofit fontScale="92500" lnSpcReduction="20000"/>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dirty="0"/>
              <a:t> </a:t>
            </a:r>
          </a:p>
          <a:p>
            <a:pPr marL="285750" indent="-285750" algn="l">
              <a:buFont typeface="Arial" panose="020B0604020202020204" pitchFamily="34" charset="0"/>
              <a:buChar char="•"/>
            </a:pPr>
            <a:r>
              <a:rPr lang="en-US" sz="1800" b="0" i="0" u="none" strike="noStrike" baseline="0" dirty="0">
                <a:latin typeface="NimbusRomNo9L-Regu"/>
              </a:rPr>
              <a:t>The population is well-mixed, and every individual is equally likely to encounter other individual. </a:t>
            </a:r>
          </a:p>
          <a:p>
            <a:pPr marL="285750" indent="-285750" algn="l">
              <a:buFont typeface="Arial" panose="020B0604020202020204" pitchFamily="34" charset="0"/>
              <a:buChar char="•"/>
            </a:pPr>
            <a:r>
              <a:rPr lang="en-US" sz="1800" b="0" i="0" u="none" strike="noStrike" baseline="0" dirty="0">
                <a:latin typeface="NimbusRomNo9L-Regu"/>
              </a:rPr>
              <a:t>It does not consider geographical or social proximity (rate of infection is proportional to contacts)</a:t>
            </a:r>
          </a:p>
          <a:p>
            <a:pPr marL="285750" indent="-285750" algn="l">
              <a:buFont typeface="Arial" panose="020B0604020202020204" pitchFamily="34" charset="0"/>
              <a:buChar char="•"/>
            </a:pPr>
            <a:r>
              <a:rPr lang="en-US" sz="1800" b="0" i="0" u="none" strike="noStrike" baseline="0" dirty="0">
                <a:latin typeface="NimbusRomNo9L-Regu"/>
              </a:rPr>
              <a:t>The model does not consider birth rates and immigration of the population, and every individual of the closed population is susceptible. </a:t>
            </a:r>
          </a:p>
          <a:p>
            <a:pPr marL="285750" indent="-285750" algn="l">
              <a:buFont typeface="Arial" panose="020B0604020202020204" pitchFamily="34" charset="0"/>
              <a:buChar char="•"/>
            </a:pPr>
            <a:r>
              <a:rPr lang="en-US" sz="1800" b="0" i="0" u="none" strike="noStrike" baseline="0" dirty="0">
                <a:latin typeface="NimbusRomNo9L-Regu"/>
              </a:rPr>
              <a:t>The only way a susceptible individual can not be in that compartment is by being infected (constant population)</a:t>
            </a:r>
          </a:p>
        </p:txBody>
      </p:sp>
      <p:pic>
        <p:nvPicPr>
          <p:cNvPr id="5" name="Picture 4" descr="A screenshot of a social media post&#10;&#10;Description automatically generated">
            <a:extLst>
              <a:ext uri="{FF2B5EF4-FFF2-40B4-BE49-F238E27FC236}">
                <a16:creationId xmlns:a16="http://schemas.microsoft.com/office/drawing/2014/main" id="{3303E4C7-327C-4D8F-991B-D09CA2F748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940" y="1085851"/>
            <a:ext cx="4913023" cy="5210174"/>
          </a:xfrm>
          <a:prstGeom prst="rect">
            <a:avLst/>
          </a:prstGeom>
          <a:ln>
            <a:solidFill>
              <a:schemeClr val="tx2"/>
            </a:solidFill>
          </a:ln>
        </p:spPr>
      </p:pic>
      <p:sp>
        <p:nvSpPr>
          <p:cNvPr id="7" name="Title 1">
            <a:extLst>
              <a:ext uri="{FF2B5EF4-FFF2-40B4-BE49-F238E27FC236}">
                <a16:creationId xmlns:a16="http://schemas.microsoft.com/office/drawing/2014/main" id="{D495F5D9-128D-4CBD-AC5D-91BFBE10F778}"/>
              </a:ext>
            </a:extLst>
          </p:cNvPr>
          <p:cNvSpPr txBox="1">
            <a:spLocks/>
          </p:cNvSpPr>
          <p:nvPr/>
        </p:nvSpPr>
        <p:spPr>
          <a:xfrm>
            <a:off x="219075" y="3166585"/>
            <a:ext cx="3904781" cy="886779"/>
          </a:xfrm>
          <a:prstGeom prst="rect">
            <a:avLst/>
          </a:prstGeom>
        </p:spPr>
        <p:txBody>
          <a:bodyPr vert="horz" lIns="0" tIns="0" rIns="0" bIns="0" rtlCol="0" anchor="b">
            <a:normAutofit/>
          </a:bodyPr>
          <a:lstStyle>
            <a:lvl1pPr algn="r" defTabSz="914400" rtl="0" eaLnBrk="1" latinLnBrk="0" hangingPunct="1">
              <a:lnSpc>
                <a:spcPts val="5000"/>
              </a:lnSpc>
              <a:spcBef>
                <a:spcPct val="0"/>
              </a:spcBef>
              <a:buNone/>
              <a:defRPr sz="6000" b="1" kern="1200" cap="all" spc="-300" baseline="0">
                <a:solidFill>
                  <a:schemeClr val="tx1"/>
                </a:solidFill>
                <a:latin typeface="+mj-lt"/>
                <a:ea typeface="+mj-ea"/>
                <a:cs typeface="+mj-cs"/>
              </a:defRPr>
            </a:lvl1pPr>
          </a:lstStyle>
          <a:p>
            <a:pPr algn="l"/>
            <a:r>
              <a:rPr lang="en-US" sz="1800" dirty="0">
                <a:latin typeface="+mn-lt"/>
              </a:rPr>
              <a:t>Defining  the  predict    functions</a:t>
            </a:r>
          </a:p>
        </p:txBody>
      </p:sp>
      <p:sp>
        <p:nvSpPr>
          <p:cNvPr id="6" name="Content Placeholder 3">
            <a:extLst>
              <a:ext uri="{FF2B5EF4-FFF2-40B4-BE49-F238E27FC236}">
                <a16:creationId xmlns:a16="http://schemas.microsoft.com/office/drawing/2014/main" id="{095714A0-BA36-4EC3-B2F0-B2F323B744B1}"/>
              </a:ext>
            </a:extLst>
          </p:cNvPr>
          <p:cNvSpPr txBox="1">
            <a:spLocks/>
          </p:cNvSpPr>
          <p:nvPr/>
        </p:nvSpPr>
        <p:spPr>
          <a:xfrm>
            <a:off x="127201" y="3872389"/>
            <a:ext cx="4654349" cy="2867976"/>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dirty="0"/>
              <a:t> </a:t>
            </a:r>
          </a:p>
          <a:p>
            <a:pPr marL="285750" indent="-285750" algn="l">
              <a:buFont typeface="Arial" panose="020B0604020202020204" pitchFamily="34" charset="0"/>
              <a:buChar char="•"/>
            </a:pPr>
            <a:r>
              <a:rPr lang="en-US" sz="1800" dirty="0">
                <a:latin typeface="NimbusRomNo9L-Regu"/>
              </a:rPr>
              <a:t>The predict function was defined for estimating the parameters beta and gamma by fitting the model to the actual cases data</a:t>
            </a:r>
          </a:p>
          <a:p>
            <a:pPr marL="285750" indent="-285750" algn="l">
              <a:buFont typeface="Arial" panose="020B0604020202020204" pitchFamily="34" charset="0"/>
              <a:buChar char="•"/>
            </a:pPr>
            <a:r>
              <a:rPr lang="en-US" sz="1800" dirty="0" err="1">
                <a:latin typeface="NimbusRomNo9L-Regu"/>
              </a:rPr>
              <a:t>s</a:t>
            </a:r>
            <a:r>
              <a:rPr lang="en-US" sz="1800" b="0" i="0" u="none" strike="noStrike" baseline="0" dirty="0" err="1">
                <a:latin typeface="NimbusRomNo9L-Regu"/>
              </a:rPr>
              <a:t>olve_ivp</a:t>
            </a:r>
            <a:r>
              <a:rPr lang="en-US" sz="1800" b="0" i="0" u="none" strike="noStrike" baseline="0" dirty="0">
                <a:latin typeface="NimbusRomNo9L-Regu"/>
              </a:rPr>
              <a:t> function in python was used to solve the ODE’s</a:t>
            </a:r>
          </a:p>
          <a:p>
            <a:pPr marL="285750" indent="-285750" algn="l">
              <a:buFont typeface="Arial" panose="020B0604020202020204" pitchFamily="34" charset="0"/>
              <a:buChar char="•"/>
            </a:pPr>
            <a:r>
              <a:rPr lang="en-US" sz="1800" dirty="0">
                <a:latin typeface="NimbusRomNo9L-Regu"/>
              </a:rPr>
              <a:t>The loss function was minimized using the root mean squared errors</a:t>
            </a:r>
            <a:endParaRPr lang="en-US" sz="1800" b="0" i="0" u="none" strike="noStrike" baseline="0" dirty="0">
              <a:latin typeface="NimbusRomNo9L-Regu"/>
            </a:endParaRPr>
          </a:p>
        </p:txBody>
      </p:sp>
    </p:spTree>
    <p:extLst>
      <p:ext uri="{BB962C8B-B14F-4D97-AF65-F5344CB8AC3E}">
        <p14:creationId xmlns:p14="http://schemas.microsoft.com/office/powerpoint/2010/main" val="1299263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0B3D2B-613A-41BE-987D-E6A1324B456D}"/>
              </a:ext>
            </a:extLst>
          </p:cNvPr>
          <p:cNvSpPr>
            <a:spLocks noGrp="1"/>
          </p:cNvSpPr>
          <p:nvPr>
            <p:ph type="title"/>
          </p:nvPr>
        </p:nvSpPr>
        <p:spPr>
          <a:xfrm>
            <a:off x="432000" y="432000"/>
            <a:ext cx="9198000" cy="432000"/>
          </a:xfrm>
        </p:spPr>
        <p:txBody>
          <a:bodyPr vert="horz" lIns="0" tIns="0" rIns="0" bIns="0" rtlCol="0" anchor="ctr">
            <a:normAutofit/>
          </a:bodyPr>
          <a:lstStyle/>
          <a:p>
            <a:r>
              <a:rPr lang="en-US" sz="3000" b="1" kern="1200" cap="all" spc="-150" baseline="0" dirty="0">
                <a:latin typeface="+mj-lt"/>
                <a:ea typeface="+mj-ea"/>
                <a:cs typeface="+mj-cs"/>
              </a:rPr>
              <a:t>The logistic growth model</a:t>
            </a:r>
          </a:p>
        </p:txBody>
      </p:sp>
      <p:sp>
        <p:nvSpPr>
          <p:cNvPr id="23" name="Slide Number Placeholder 2">
            <a:extLst>
              <a:ext uri="{FF2B5EF4-FFF2-40B4-BE49-F238E27FC236}">
                <a16:creationId xmlns:a16="http://schemas.microsoft.com/office/drawing/2014/main" id="{88BE1604-D90A-477C-9A9F-C3B2F06D2303}"/>
              </a:ext>
            </a:extLst>
          </p:cNvPr>
          <p:cNvSpPr>
            <a:spLocks noGrp="1"/>
          </p:cNvSpPr>
          <p:nvPr>
            <p:ph type="sldNum" sz="quarter" idx="33"/>
          </p:nvPr>
        </p:nvSpPr>
        <p:spPr>
          <a:xfrm>
            <a:off x="11447502" y="6401750"/>
            <a:ext cx="278418" cy="274324"/>
          </a:xfrm>
        </p:spPr>
        <p:txBody>
          <a:bodyPr/>
          <a:lstStyle/>
          <a:p>
            <a:pPr>
              <a:spcAft>
                <a:spcPts val="600"/>
              </a:spcAft>
            </a:pPr>
            <a:fld id="{19B51A1E-902D-48AF-9020-955120F399B6}" type="slidenum">
              <a:rPr lang="en-US" noProof="0" smtClean="0"/>
              <a:pPr>
                <a:spcAft>
                  <a:spcPts val="600"/>
                </a:spcAft>
              </a:pPr>
              <a:t>12</a:t>
            </a:fld>
            <a:endParaRPr lang="en-US" noProof="0"/>
          </a:p>
        </p:txBody>
      </p:sp>
      <p:sp>
        <p:nvSpPr>
          <p:cNvPr id="2" name="Content Placeholder 3">
            <a:extLst>
              <a:ext uri="{FF2B5EF4-FFF2-40B4-BE49-F238E27FC236}">
                <a16:creationId xmlns:a16="http://schemas.microsoft.com/office/drawing/2014/main" id="{81C2A255-C84D-4C69-8BE0-44AB5A0A34AA}"/>
              </a:ext>
            </a:extLst>
          </p:cNvPr>
          <p:cNvSpPr txBox="1">
            <a:spLocks/>
          </p:cNvSpPr>
          <p:nvPr/>
        </p:nvSpPr>
        <p:spPr>
          <a:xfrm>
            <a:off x="432000" y="1046376"/>
            <a:ext cx="4435831" cy="137297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l"/>
            <a:r>
              <a:rPr lang="en-US" sz="1800" b="0" i="0" u="none" strike="noStrike" baseline="0" dirty="0">
                <a:latin typeface="NimbusRomNo9L-Regu"/>
              </a:rPr>
              <a:t>A mathematical model that describes the dynamic evolution of a population ‘P’ which is the number of infected people based on the growth rate ’r’ and the capacity of the population ’K’</a:t>
            </a:r>
            <a:endParaRPr lang="en-US" sz="1800" dirty="0"/>
          </a:p>
        </p:txBody>
      </p:sp>
      <p:pic>
        <p:nvPicPr>
          <p:cNvPr id="5" name="Picture 4" descr="A screenshot of a cell phone&#10;&#10;Description automatically generated">
            <a:extLst>
              <a:ext uri="{FF2B5EF4-FFF2-40B4-BE49-F238E27FC236}">
                <a16:creationId xmlns:a16="http://schemas.microsoft.com/office/drawing/2014/main" id="{0FFC54C5-87D3-45B3-8C43-AB0E3DE4F8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7410" y="1046376"/>
            <a:ext cx="4435831" cy="3748275"/>
          </a:xfrm>
          <a:prstGeom prst="rect">
            <a:avLst/>
          </a:prstGeom>
          <a:noFill/>
        </p:spPr>
      </p:pic>
      <p:pic>
        <p:nvPicPr>
          <p:cNvPr id="18" name="Picture Placeholder 17">
            <a:extLst>
              <a:ext uri="{FF2B5EF4-FFF2-40B4-BE49-F238E27FC236}">
                <a16:creationId xmlns:a16="http://schemas.microsoft.com/office/drawing/2014/main" id="{4FC59329-2EE8-904A-9303-B73C02AB74D4}"/>
              </a:ext>
            </a:extLst>
          </p:cNvPr>
          <p:cNvPicPr>
            <a:picLocks noGrp="1" noChangeAspect="1"/>
          </p:cNvPicPr>
          <p:nvPr>
            <p:ph type="pic" sz="quarter" idx="4294967295"/>
          </p:nvPr>
        </p:nvPicPr>
        <p:blipFill rotWithShape="1">
          <a:blip r:embed="rId3">
            <a:extLst>
              <a:ext uri="{28A0092B-C50C-407E-A947-70E740481C1C}">
                <a14:useLocalDpi xmlns:a14="http://schemas.microsoft.com/office/drawing/2010/main" val="0"/>
              </a:ext>
            </a:extLst>
          </a:blip>
          <a:srcRect l="34063" r="47798"/>
          <a:stretch/>
        </p:blipFill>
        <p:spPr>
          <a:xfrm>
            <a:off x="9980476" y="10"/>
            <a:ext cx="2211524" cy="6857990"/>
          </a:xfrm>
          <a:noFill/>
        </p:spPr>
      </p:pic>
      <p:pic>
        <p:nvPicPr>
          <p:cNvPr id="15" name="Picture 14" descr="A screenshot of a cell phone&#10;&#10;Description automatically generated">
            <a:extLst>
              <a:ext uri="{FF2B5EF4-FFF2-40B4-BE49-F238E27FC236}">
                <a16:creationId xmlns:a16="http://schemas.microsoft.com/office/drawing/2014/main" id="{5415487C-FAEC-47CF-8474-C48DBDAFA0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302" y="2419350"/>
            <a:ext cx="4544214" cy="3314700"/>
          </a:xfrm>
          <a:prstGeom prst="rect">
            <a:avLst/>
          </a:prstGeom>
        </p:spPr>
      </p:pic>
    </p:spTree>
    <p:extLst>
      <p:ext uri="{BB962C8B-B14F-4D97-AF65-F5344CB8AC3E}">
        <p14:creationId xmlns:p14="http://schemas.microsoft.com/office/powerpoint/2010/main" val="42373909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0B3D2B-613A-41BE-987D-E6A1324B456D}"/>
              </a:ext>
            </a:extLst>
          </p:cNvPr>
          <p:cNvSpPr>
            <a:spLocks noGrp="1"/>
          </p:cNvSpPr>
          <p:nvPr>
            <p:ph type="title"/>
          </p:nvPr>
        </p:nvSpPr>
        <p:spPr>
          <a:xfrm>
            <a:off x="432000" y="432000"/>
            <a:ext cx="9198000" cy="432000"/>
          </a:xfrm>
        </p:spPr>
        <p:txBody>
          <a:bodyPr vert="horz" lIns="0" tIns="0" rIns="0" bIns="0" rtlCol="0" anchor="ctr">
            <a:normAutofit/>
          </a:bodyPr>
          <a:lstStyle/>
          <a:p>
            <a:r>
              <a:rPr lang="en-US" sz="3000" dirty="0"/>
              <a:t>IMPLEMENTATION: Defining the model</a:t>
            </a:r>
            <a:endParaRPr lang="en-US" sz="3000" b="1" kern="1200" cap="all" spc="-150" baseline="0" dirty="0">
              <a:latin typeface="+mj-lt"/>
              <a:ea typeface="+mj-ea"/>
              <a:cs typeface="+mj-cs"/>
            </a:endParaRPr>
          </a:p>
        </p:txBody>
      </p:sp>
      <p:sp>
        <p:nvSpPr>
          <p:cNvPr id="23" name="Slide Number Placeholder 2">
            <a:extLst>
              <a:ext uri="{FF2B5EF4-FFF2-40B4-BE49-F238E27FC236}">
                <a16:creationId xmlns:a16="http://schemas.microsoft.com/office/drawing/2014/main" id="{88BE1604-D90A-477C-9A9F-C3B2F06D2303}"/>
              </a:ext>
            </a:extLst>
          </p:cNvPr>
          <p:cNvSpPr>
            <a:spLocks noGrp="1"/>
          </p:cNvSpPr>
          <p:nvPr>
            <p:ph type="sldNum" sz="quarter" idx="33"/>
          </p:nvPr>
        </p:nvSpPr>
        <p:spPr>
          <a:xfrm>
            <a:off x="11447502" y="6401750"/>
            <a:ext cx="278418" cy="274324"/>
          </a:xfrm>
        </p:spPr>
        <p:txBody>
          <a:bodyPr/>
          <a:lstStyle/>
          <a:p>
            <a:pPr>
              <a:spcAft>
                <a:spcPts val="600"/>
              </a:spcAft>
            </a:pPr>
            <a:fld id="{19B51A1E-902D-48AF-9020-955120F399B6}" type="slidenum">
              <a:rPr lang="en-US" noProof="0" smtClean="0"/>
              <a:pPr>
                <a:spcAft>
                  <a:spcPts val="600"/>
                </a:spcAft>
              </a:pPr>
              <a:t>13</a:t>
            </a:fld>
            <a:endParaRPr lang="en-US" noProof="0"/>
          </a:p>
        </p:txBody>
      </p:sp>
      <p:sp>
        <p:nvSpPr>
          <p:cNvPr id="2" name="Content Placeholder 3">
            <a:extLst>
              <a:ext uri="{FF2B5EF4-FFF2-40B4-BE49-F238E27FC236}">
                <a16:creationId xmlns:a16="http://schemas.microsoft.com/office/drawing/2014/main" id="{81C2A255-C84D-4C69-8BE0-44AB5A0A34AA}"/>
              </a:ext>
            </a:extLst>
          </p:cNvPr>
          <p:cNvSpPr txBox="1">
            <a:spLocks/>
          </p:cNvSpPr>
          <p:nvPr/>
        </p:nvSpPr>
        <p:spPr>
          <a:xfrm>
            <a:off x="432000" y="1046376"/>
            <a:ext cx="4435831" cy="487817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285750" indent="-285750" algn="l">
              <a:buFont typeface="Arial" panose="020B0604020202020204" pitchFamily="34" charset="0"/>
              <a:buChar char="•"/>
            </a:pPr>
            <a:r>
              <a:rPr lang="en-US" sz="1800" dirty="0">
                <a:latin typeface="NimbusRomNo9L-Regu"/>
              </a:rPr>
              <a:t>The model was defined with initial parameters</a:t>
            </a:r>
          </a:p>
          <a:p>
            <a:pPr marL="285750" indent="-285750" algn="l">
              <a:buFont typeface="Arial" panose="020B0604020202020204" pitchFamily="34" charset="0"/>
              <a:buChar char="•"/>
            </a:pPr>
            <a:r>
              <a:rPr lang="en-US" sz="1800" dirty="0">
                <a:latin typeface="NimbusRomNo9L-Regu"/>
              </a:rPr>
              <a:t>Initial number of cases, the population and the parameters gamma, kappa and alpha were defined for the model based on the earlier logistic function equation</a:t>
            </a:r>
          </a:p>
          <a:p>
            <a:pPr marL="285750" indent="-285750" algn="l">
              <a:buFont typeface="Arial" panose="020B0604020202020204" pitchFamily="34" charset="0"/>
              <a:buChar char="•"/>
            </a:pPr>
            <a:r>
              <a:rPr lang="en-US" sz="1800" dirty="0">
                <a:latin typeface="NimbusRomNo9L-Regu"/>
              </a:rPr>
              <a:t>Here gamma is the rate of contacts with an infected person</a:t>
            </a:r>
          </a:p>
          <a:p>
            <a:pPr marL="285750" indent="-285750" algn="l">
              <a:buFont typeface="Arial" panose="020B0604020202020204" pitchFamily="34" charset="0"/>
              <a:buChar char="•"/>
            </a:pPr>
            <a:r>
              <a:rPr lang="en-US" sz="1800" dirty="0">
                <a:latin typeface="NimbusRomNo9L-Regu"/>
              </a:rPr>
              <a:t>Kappa is the probability of contacting the virus upon encounter</a:t>
            </a:r>
          </a:p>
          <a:p>
            <a:pPr marL="285750" indent="-285750" algn="l">
              <a:buFont typeface="Arial" panose="020B0604020202020204" pitchFamily="34" charset="0"/>
              <a:buChar char="•"/>
            </a:pPr>
            <a:r>
              <a:rPr lang="en-US" sz="1800" dirty="0">
                <a:latin typeface="NimbusRomNo9L-Regu"/>
              </a:rPr>
              <a:t>Alpha is the decay rate of the infection and is a tuning parameter to get better estimates</a:t>
            </a:r>
          </a:p>
          <a:p>
            <a:pPr marL="285750" indent="-285750" algn="l">
              <a:buFont typeface="Arial" panose="020B0604020202020204" pitchFamily="34" charset="0"/>
              <a:buChar char="•"/>
            </a:pPr>
            <a:r>
              <a:rPr lang="en-US" sz="1800" dirty="0" err="1">
                <a:latin typeface="NimbusRomNo9L-Regu"/>
              </a:rPr>
              <a:t>Value_func</a:t>
            </a:r>
            <a:r>
              <a:rPr lang="en-US" sz="1800" dirty="0">
                <a:latin typeface="NimbusRomNo9L-Regu"/>
              </a:rPr>
              <a:t> is the loss function which is minimized by reducing the mean squared errors</a:t>
            </a:r>
          </a:p>
          <a:p>
            <a:pPr marL="285750" indent="-285750" algn="l">
              <a:buFont typeface="Arial" panose="020B0604020202020204" pitchFamily="34" charset="0"/>
              <a:buChar char="•"/>
            </a:pPr>
            <a:endParaRPr lang="en-US" sz="1800" dirty="0"/>
          </a:p>
        </p:txBody>
      </p:sp>
      <p:pic>
        <p:nvPicPr>
          <p:cNvPr id="5" name="Picture 4">
            <a:extLst>
              <a:ext uri="{FF2B5EF4-FFF2-40B4-BE49-F238E27FC236}">
                <a16:creationId xmlns:a16="http://schemas.microsoft.com/office/drawing/2014/main" id="{0FFC54C5-87D3-45B3-8C43-AB0E3DE4F853}"/>
              </a:ext>
            </a:extLst>
          </p:cNvPr>
          <p:cNvPicPr>
            <a:picLocks noChangeAspect="1"/>
          </p:cNvPicPr>
          <p:nvPr/>
        </p:nvPicPr>
        <p:blipFill rotWithShape="1">
          <a:blip r:embed="rId2">
            <a:extLst>
              <a:ext uri="{28A0092B-C50C-407E-A947-70E740481C1C}">
                <a14:useLocalDpi xmlns:a14="http://schemas.microsoft.com/office/drawing/2010/main" val="0"/>
              </a:ext>
            </a:extLst>
          </a:blip>
          <a:srcRect t="9074"/>
          <a:stretch/>
        </p:blipFill>
        <p:spPr>
          <a:xfrm>
            <a:off x="5292160" y="933450"/>
            <a:ext cx="4435831" cy="5249225"/>
          </a:xfrm>
          <a:prstGeom prst="rect">
            <a:avLst/>
          </a:prstGeom>
          <a:noFill/>
          <a:ln>
            <a:solidFill>
              <a:schemeClr val="tx2"/>
            </a:solidFill>
          </a:ln>
        </p:spPr>
      </p:pic>
      <p:pic>
        <p:nvPicPr>
          <p:cNvPr id="18" name="Picture Placeholder 17">
            <a:extLst>
              <a:ext uri="{FF2B5EF4-FFF2-40B4-BE49-F238E27FC236}">
                <a16:creationId xmlns:a16="http://schemas.microsoft.com/office/drawing/2014/main" id="{4FC59329-2EE8-904A-9303-B73C02AB74D4}"/>
              </a:ext>
            </a:extLst>
          </p:cNvPr>
          <p:cNvPicPr>
            <a:picLocks noGrp="1" noChangeAspect="1"/>
          </p:cNvPicPr>
          <p:nvPr>
            <p:ph type="pic" sz="quarter" idx="4294967295"/>
          </p:nvPr>
        </p:nvPicPr>
        <p:blipFill rotWithShape="1">
          <a:blip r:embed="rId3">
            <a:extLst>
              <a:ext uri="{28A0092B-C50C-407E-A947-70E740481C1C}">
                <a14:useLocalDpi xmlns:a14="http://schemas.microsoft.com/office/drawing/2010/main" val="0"/>
              </a:ext>
            </a:extLst>
          </a:blip>
          <a:srcRect l="34063" r="47798"/>
          <a:stretch/>
        </p:blipFill>
        <p:spPr>
          <a:xfrm>
            <a:off x="9980476" y="10"/>
            <a:ext cx="2211524" cy="6857990"/>
          </a:xfrm>
          <a:noFill/>
        </p:spPr>
      </p:pic>
    </p:spTree>
    <p:extLst>
      <p:ext uri="{BB962C8B-B14F-4D97-AF65-F5344CB8AC3E}">
        <p14:creationId xmlns:p14="http://schemas.microsoft.com/office/powerpoint/2010/main" val="4438731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descr="Total COVID-19 Cases in Ireland">
            <a:extLst>
              <a:ext uri="{FF2B5EF4-FFF2-40B4-BE49-F238E27FC236}">
                <a16:creationId xmlns:a16="http://schemas.microsoft.com/office/drawing/2014/main" id="{08B381D0-2233-42CC-BF5D-788BDD4C00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473" y="3057525"/>
            <a:ext cx="7348755" cy="3022400"/>
          </a:xfrm>
          <a:prstGeom prst="rect">
            <a:avLst/>
          </a:prstGeom>
        </p:spPr>
      </p:pic>
      <p:pic>
        <p:nvPicPr>
          <p:cNvPr id="7" name="Picture 6" descr="A screenshot of a social media post&#10;&#10;Description automatically generated">
            <a:extLst>
              <a:ext uri="{FF2B5EF4-FFF2-40B4-BE49-F238E27FC236}">
                <a16:creationId xmlns:a16="http://schemas.microsoft.com/office/drawing/2014/main" id="{8B7A3BC8-6ED3-4069-8344-B01CF2EDAB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58150" y="1044975"/>
            <a:ext cx="3856037" cy="2012550"/>
          </a:xfrm>
          <a:prstGeom prst="rect">
            <a:avLst/>
          </a:prstGeom>
        </p:spPr>
      </p:pic>
      <p:pic>
        <p:nvPicPr>
          <p:cNvPr id="9" name="Picture 8" descr="A picture containing table, water&#10;&#10;Description automatically generated">
            <a:extLst>
              <a:ext uri="{FF2B5EF4-FFF2-40B4-BE49-F238E27FC236}">
                <a16:creationId xmlns:a16="http://schemas.microsoft.com/office/drawing/2014/main" id="{2CDFD408-7D57-4919-B094-5E68037628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58150" y="3644701"/>
            <a:ext cx="3943350" cy="2282625"/>
          </a:xfrm>
          <a:prstGeom prst="rect">
            <a:avLst/>
          </a:prstGeom>
        </p:spPr>
      </p:pic>
      <p:sp>
        <p:nvSpPr>
          <p:cNvPr id="3" name="Title 2">
            <a:extLst>
              <a:ext uri="{FF2B5EF4-FFF2-40B4-BE49-F238E27FC236}">
                <a16:creationId xmlns:a16="http://schemas.microsoft.com/office/drawing/2014/main" id="{200B3D2B-613A-41BE-987D-E6A1324B456D}"/>
              </a:ext>
            </a:extLst>
          </p:cNvPr>
          <p:cNvSpPr>
            <a:spLocks noGrp="1"/>
          </p:cNvSpPr>
          <p:nvPr>
            <p:ph type="ctrTitle" idx="4294967295"/>
          </p:nvPr>
        </p:nvSpPr>
        <p:spPr>
          <a:xfrm>
            <a:off x="432000" y="432000"/>
            <a:ext cx="9198000" cy="432000"/>
          </a:xfrm>
        </p:spPr>
        <p:txBody>
          <a:bodyPr vert="horz" lIns="0" tIns="0" rIns="0" bIns="0" rtlCol="0" anchor="ctr">
            <a:normAutofit/>
          </a:bodyPr>
          <a:lstStyle/>
          <a:p>
            <a:r>
              <a:rPr lang="en-US" sz="3000" dirty="0"/>
              <a:t>RESULTS – Exploratory Data Analysis</a:t>
            </a:r>
            <a:endParaRPr lang="en-US" sz="3000" b="1" kern="1200" cap="all" spc="-300" baseline="0" dirty="0"/>
          </a:p>
        </p:txBody>
      </p:sp>
      <p:sp>
        <p:nvSpPr>
          <p:cNvPr id="12" name="Title 1">
            <a:extLst>
              <a:ext uri="{FF2B5EF4-FFF2-40B4-BE49-F238E27FC236}">
                <a16:creationId xmlns:a16="http://schemas.microsoft.com/office/drawing/2014/main" id="{7B705C44-3678-4603-B1BC-D116D959AC52}"/>
              </a:ext>
            </a:extLst>
          </p:cNvPr>
          <p:cNvSpPr>
            <a:spLocks noGrp="1"/>
          </p:cNvSpPr>
          <p:nvPr>
            <p:ph type="title"/>
          </p:nvPr>
        </p:nvSpPr>
        <p:spPr>
          <a:xfrm>
            <a:off x="1251151" y="2430263"/>
            <a:ext cx="5568749" cy="346075"/>
          </a:xfrm>
        </p:spPr>
        <p:txBody>
          <a:bodyPr anchor="b">
            <a:normAutofit/>
          </a:bodyPr>
          <a:lstStyle/>
          <a:p>
            <a:pPr algn="ctr"/>
            <a:r>
              <a:rPr lang="en-US" sz="1400" b="0" dirty="0">
                <a:latin typeface="Calibri" panose="020F0502020204030204" pitchFamily="34" charset="0"/>
                <a:cs typeface="Calibri" panose="020F0502020204030204" pitchFamily="34" charset="0"/>
              </a:rPr>
              <a:t>Aggregated cases of Ireland as of 22</a:t>
            </a:r>
            <a:r>
              <a:rPr lang="en-US" sz="1400" b="0" baseline="30000" dirty="0">
                <a:latin typeface="Calibri" panose="020F0502020204030204" pitchFamily="34" charset="0"/>
                <a:cs typeface="Calibri" panose="020F0502020204030204" pitchFamily="34" charset="0"/>
              </a:rPr>
              <a:t>nd</a:t>
            </a:r>
            <a:r>
              <a:rPr lang="en-US" sz="1400" b="0" dirty="0">
                <a:latin typeface="Calibri" panose="020F0502020204030204" pitchFamily="34" charset="0"/>
                <a:cs typeface="Calibri" panose="020F0502020204030204" pitchFamily="34" charset="0"/>
              </a:rPr>
              <a:t> august</a:t>
            </a:r>
          </a:p>
        </p:txBody>
      </p:sp>
      <p:sp>
        <p:nvSpPr>
          <p:cNvPr id="13" name="Title 1">
            <a:extLst>
              <a:ext uri="{FF2B5EF4-FFF2-40B4-BE49-F238E27FC236}">
                <a16:creationId xmlns:a16="http://schemas.microsoft.com/office/drawing/2014/main" id="{6A49BDC6-68B8-4AC2-9F51-1935AB9D9B21}"/>
              </a:ext>
            </a:extLst>
          </p:cNvPr>
          <p:cNvSpPr txBox="1">
            <a:spLocks/>
          </p:cNvSpPr>
          <p:nvPr/>
        </p:nvSpPr>
        <p:spPr>
          <a:xfrm>
            <a:off x="7201793" y="3005037"/>
            <a:ext cx="5568749" cy="346075"/>
          </a:xfrm>
          <a:prstGeom prst="rect">
            <a:avLst/>
          </a:prstGeom>
        </p:spPr>
        <p:txBody>
          <a:bodyPr vert="horz" lIns="0" tIns="0" rIns="0" bIns="0" rtlCol="0" anchor="b">
            <a:normAutofit/>
          </a:bodyPr>
          <a:lstStyle>
            <a:lvl1pPr algn="l" defTabSz="914400" rtl="0" eaLnBrk="1" latinLnBrk="0" hangingPunct="1">
              <a:lnSpc>
                <a:spcPct val="90000"/>
              </a:lnSpc>
              <a:spcBef>
                <a:spcPct val="0"/>
              </a:spcBef>
              <a:buNone/>
              <a:defRPr sz="3200" b="1" kern="1200" cap="all" spc="-150" baseline="0">
                <a:solidFill>
                  <a:schemeClr val="tx1"/>
                </a:solidFill>
                <a:latin typeface="+mj-lt"/>
                <a:ea typeface="+mj-ea"/>
                <a:cs typeface="+mj-cs"/>
              </a:defRPr>
            </a:lvl1pPr>
          </a:lstStyle>
          <a:p>
            <a:pPr algn="ctr"/>
            <a:r>
              <a:rPr lang="en-US" sz="1400" b="0" dirty="0">
                <a:latin typeface="Calibri" panose="020F0502020204030204" pitchFamily="34" charset="0"/>
                <a:cs typeface="Calibri" panose="020F0502020204030204" pitchFamily="34" charset="0"/>
              </a:rPr>
              <a:t>Total covid-19  RECOVERIES IN Ireland</a:t>
            </a:r>
          </a:p>
        </p:txBody>
      </p:sp>
      <p:sp>
        <p:nvSpPr>
          <p:cNvPr id="11" name="Title 1">
            <a:extLst>
              <a:ext uri="{FF2B5EF4-FFF2-40B4-BE49-F238E27FC236}">
                <a16:creationId xmlns:a16="http://schemas.microsoft.com/office/drawing/2014/main" id="{112191E1-0909-4E7F-95A4-7C77A81FD35D}"/>
              </a:ext>
            </a:extLst>
          </p:cNvPr>
          <p:cNvSpPr txBox="1">
            <a:spLocks/>
          </p:cNvSpPr>
          <p:nvPr/>
        </p:nvSpPr>
        <p:spPr>
          <a:xfrm>
            <a:off x="7245450" y="6027439"/>
            <a:ext cx="5568749" cy="346075"/>
          </a:xfrm>
          <a:prstGeom prst="rect">
            <a:avLst/>
          </a:prstGeom>
        </p:spPr>
        <p:txBody>
          <a:bodyPr vert="horz" lIns="0" tIns="0" rIns="0" bIns="0" rtlCol="0" anchor="b">
            <a:normAutofit/>
          </a:bodyPr>
          <a:lstStyle>
            <a:lvl1pPr algn="l" defTabSz="914400" rtl="0" eaLnBrk="1" latinLnBrk="0" hangingPunct="1">
              <a:lnSpc>
                <a:spcPct val="90000"/>
              </a:lnSpc>
              <a:spcBef>
                <a:spcPct val="0"/>
              </a:spcBef>
              <a:buNone/>
              <a:defRPr sz="3200" b="1" kern="1200" cap="all" spc="-150" baseline="0">
                <a:solidFill>
                  <a:schemeClr val="tx1"/>
                </a:solidFill>
                <a:latin typeface="+mj-lt"/>
                <a:ea typeface="+mj-ea"/>
                <a:cs typeface="+mj-cs"/>
              </a:defRPr>
            </a:lvl1pPr>
          </a:lstStyle>
          <a:p>
            <a:pPr algn="ctr"/>
            <a:r>
              <a:rPr lang="en-US" sz="1400" b="0" dirty="0">
                <a:latin typeface="Calibri" panose="020F0502020204030204" pitchFamily="34" charset="0"/>
                <a:cs typeface="Calibri" panose="020F0502020204030204" pitchFamily="34" charset="0"/>
              </a:rPr>
              <a:t>Total covid-19  DEATHS IN Ireland</a:t>
            </a:r>
          </a:p>
        </p:txBody>
      </p:sp>
      <p:pic>
        <p:nvPicPr>
          <p:cNvPr id="16" name="Picture 15">
            <a:extLst>
              <a:ext uri="{FF2B5EF4-FFF2-40B4-BE49-F238E27FC236}">
                <a16:creationId xmlns:a16="http://schemas.microsoft.com/office/drawing/2014/main" id="{C00E767B-B740-419A-9505-6B3F6AF786D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9473" y="1127812"/>
            <a:ext cx="7299832" cy="1301063"/>
          </a:xfrm>
          <a:prstGeom prst="rect">
            <a:avLst/>
          </a:prstGeom>
        </p:spPr>
      </p:pic>
      <p:sp>
        <p:nvSpPr>
          <p:cNvPr id="19" name="Title 1">
            <a:extLst>
              <a:ext uri="{FF2B5EF4-FFF2-40B4-BE49-F238E27FC236}">
                <a16:creationId xmlns:a16="http://schemas.microsoft.com/office/drawing/2014/main" id="{9117E4EA-CC9C-4114-926F-C16644FEB3E3}"/>
              </a:ext>
            </a:extLst>
          </p:cNvPr>
          <p:cNvSpPr txBox="1">
            <a:spLocks/>
          </p:cNvSpPr>
          <p:nvPr/>
        </p:nvSpPr>
        <p:spPr>
          <a:xfrm>
            <a:off x="1174951" y="6232325"/>
            <a:ext cx="5568749" cy="346075"/>
          </a:xfrm>
          <a:prstGeom prst="rect">
            <a:avLst/>
          </a:prstGeom>
        </p:spPr>
        <p:txBody>
          <a:bodyPr vert="horz" lIns="0" tIns="0" rIns="0" bIns="0" rtlCol="0" anchor="b">
            <a:normAutofit/>
          </a:bodyPr>
          <a:lstStyle>
            <a:lvl1pPr algn="l" defTabSz="914400" rtl="0" eaLnBrk="1" latinLnBrk="0" hangingPunct="1">
              <a:lnSpc>
                <a:spcPct val="90000"/>
              </a:lnSpc>
              <a:spcBef>
                <a:spcPct val="0"/>
              </a:spcBef>
              <a:buNone/>
              <a:defRPr sz="3200" b="1" kern="1200" cap="all" spc="-150" baseline="0">
                <a:solidFill>
                  <a:schemeClr val="tx1"/>
                </a:solidFill>
                <a:latin typeface="+mj-lt"/>
                <a:ea typeface="+mj-ea"/>
                <a:cs typeface="+mj-cs"/>
              </a:defRPr>
            </a:lvl1pPr>
          </a:lstStyle>
          <a:p>
            <a:pPr algn="ctr"/>
            <a:r>
              <a:rPr lang="en-US" sz="1400" b="0" dirty="0">
                <a:latin typeface="Calibri" panose="020F0502020204030204" pitchFamily="34" charset="0"/>
                <a:cs typeface="Calibri" panose="020F0502020204030204" pitchFamily="34" charset="0"/>
              </a:rPr>
              <a:t>Total covid-19 cases in Ireland</a:t>
            </a:r>
          </a:p>
        </p:txBody>
      </p:sp>
    </p:spTree>
    <p:extLst>
      <p:ext uri="{BB962C8B-B14F-4D97-AF65-F5344CB8AC3E}">
        <p14:creationId xmlns:p14="http://schemas.microsoft.com/office/powerpoint/2010/main" val="77241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0B3D2B-613A-41BE-987D-E6A1324B456D}"/>
              </a:ext>
            </a:extLst>
          </p:cNvPr>
          <p:cNvSpPr>
            <a:spLocks noGrp="1"/>
          </p:cNvSpPr>
          <p:nvPr>
            <p:ph type="title"/>
          </p:nvPr>
        </p:nvSpPr>
        <p:spPr>
          <a:xfrm>
            <a:off x="431999" y="432000"/>
            <a:ext cx="9978825" cy="432000"/>
          </a:xfrm>
        </p:spPr>
        <p:txBody>
          <a:bodyPr vert="horz" lIns="0" tIns="0" rIns="0" bIns="0" rtlCol="0" anchor="ctr">
            <a:normAutofit/>
          </a:bodyPr>
          <a:lstStyle/>
          <a:p>
            <a:r>
              <a:rPr lang="en-US" sz="2500" b="1" kern="1200" cap="all" spc="-150" baseline="0" dirty="0">
                <a:latin typeface="+mj-lt"/>
                <a:ea typeface="+mj-ea"/>
                <a:cs typeface="+mj-cs"/>
              </a:rPr>
              <a:t>RESULTS – AGGREGATED PLOT OF OVERALL CASES IN Ireland</a:t>
            </a:r>
          </a:p>
        </p:txBody>
      </p:sp>
      <p:sp>
        <p:nvSpPr>
          <p:cNvPr id="19" name="Title 1">
            <a:extLst>
              <a:ext uri="{FF2B5EF4-FFF2-40B4-BE49-F238E27FC236}">
                <a16:creationId xmlns:a16="http://schemas.microsoft.com/office/drawing/2014/main" id="{9117E4EA-CC9C-4114-926F-C16644FEB3E3}"/>
              </a:ext>
            </a:extLst>
          </p:cNvPr>
          <p:cNvSpPr txBox="1">
            <a:spLocks/>
          </p:cNvSpPr>
          <p:nvPr/>
        </p:nvSpPr>
        <p:spPr>
          <a:xfrm>
            <a:off x="431801" y="1008000"/>
            <a:ext cx="9198116" cy="360000"/>
          </a:xfrm>
          <a:prstGeom prst="rect">
            <a:avLst/>
          </a:prstGeom>
        </p:spPr>
        <p:txBody>
          <a:bodyPr vert="horz" lIns="0" tIns="0" rIns="0" bIns="0" rtlCol="0">
            <a:normAutofit/>
          </a:bodyPr>
          <a:lstStyle>
            <a:lvl1pPr algn="l" defTabSz="914400" rtl="0" eaLnBrk="1" latinLnBrk="0" hangingPunct="1">
              <a:lnSpc>
                <a:spcPct val="90000"/>
              </a:lnSpc>
              <a:spcBef>
                <a:spcPct val="0"/>
              </a:spcBef>
              <a:buNone/>
              <a:defRPr sz="3200" b="1" kern="1200" cap="all" spc="-150" baseline="0">
                <a:solidFill>
                  <a:schemeClr val="tx1"/>
                </a:solidFill>
                <a:latin typeface="+mj-lt"/>
                <a:ea typeface="+mj-ea"/>
                <a:cs typeface="+mj-cs"/>
              </a:defRPr>
            </a:lvl1pPr>
          </a:lstStyle>
          <a:p>
            <a:pPr>
              <a:spcBef>
                <a:spcPts val="1000"/>
              </a:spcBef>
            </a:pPr>
            <a:r>
              <a:rPr lang="en-US" sz="1800" b="0" i="1" kern="1200" dirty="0">
                <a:latin typeface="+mn-lt"/>
                <a:ea typeface="+mn-ea"/>
                <a:cs typeface="+mn-cs"/>
              </a:rPr>
              <a:t>Total covid-19 cases in Ireland</a:t>
            </a:r>
          </a:p>
        </p:txBody>
      </p:sp>
      <p:pic>
        <p:nvPicPr>
          <p:cNvPr id="8" name="Picture 7" descr="A close up of a map&#10;&#10;Description automatically generated">
            <a:extLst>
              <a:ext uri="{FF2B5EF4-FFF2-40B4-BE49-F238E27FC236}">
                <a16:creationId xmlns:a16="http://schemas.microsoft.com/office/drawing/2014/main" id="{DDF736AD-2CC7-4EBD-B91B-62A5B8A3F3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000" y="1512000"/>
            <a:ext cx="11293920" cy="4993575"/>
          </a:xfrm>
          <a:prstGeom prst="rect">
            <a:avLst/>
          </a:prstGeom>
          <a:noFill/>
        </p:spPr>
      </p:pic>
      <p:sp>
        <p:nvSpPr>
          <p:cNvPr id="26" name="Slide Number Placeholder 4">
            <a:extLst>
              <a:ext uri="{FF2B5EF4-FFF2-40B4-BE49-F238E27FC236}">
                <a16:creationId xmlns:a16="http://schemas.microsoft.com/office/drawing/2014/main" id="{056CEC92-302B-4F72-8230-E6D0A5E0EF7C}"/>
              </a:ext>
            </a:extLst>
          </p:cNvPr>
          <p:cNvSpPr>
            <a:spLocks noGrp="1"/>
          </p:cNvSpPr>
          <p:nvPr>
            <p:ph type="sldNum" sz="quarter" idx="33"/>
          </p:nvPr>
        </p:nvSpPr>
        <p:spPr>
          <a:xfrm>
            <a:off x="11447502" y="6401750"/>
            <a:ext cx="278418" cy="274324"/>
          </a:xfrm>
        </p:spPr>
        <p:txBody>
          <a:bodyPr/>
          <a:lstStyle/>
          <a:p>
            <a:pPr>
              <a:spcAft>
                <a:spcPts val="600"/>
              </a:spcAft>
            </a:pPr>
            <a:fld id="{19B51A1E-902D-48AF-9020-955120F399B6}" type="slidenum">
              <a:rPr lang="en-US" noProof="0" smtClean="0"/>
              <a:pPr>
                <a:spcAft>
                  <a:spcPts val="600"/>
                </a:spcAft>
              </a:pPr>
              <a:t>15</a:t>
            </a:fld>
            <a:endParaRPr lang="en-US" noProof="0"/>
          </a:p>
        </p:txBody>
      </p:sp>
    </p:spTree>
    <p:extLst>
      <p:ext uri="{BB962C8B-B14F-4D97-AF65-F5344CB8AC3E}">
        <p14:creationId xmlns:p14="http://schemas.microsoft.com/office/powerpoint/2010/main" val="4363337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0B3D2B-613A-41BE-987D-E6A1324B456D}"/>
              </a:ext>
            </a:extLst>
          </p:cNvPr>
          <p:cNvSpPr>
            <a:spLocks noGrp="1"/>
          </p:cNvSpPr>
          <p:nvPr>
            <p:ph type="title"/>
          </p:nvPr>
        </p:nvSpPr>
        <p:spPr>
          <a:xfrm>
            <a:off x="432000" y="432000"/>
            <a:ext cx="9198116" cy="432000"/>
          </a:xfrm>
        </p:spPr>
        <p:txBody>
          <a:bodyPr vert="horz" lIns="0" tIns="0" rIns="0" bIns="0" rtlCol="0" anchor="ctr">
            <a:normAutofit/>
          </a:bodyPr>
          <a:lstStyle/>
          <a:p>
            <a:r>
              <a:rPr lang="en-US" sz="3000" b="1" kern="1200" cap="all" spc="-150" baseline="0"/>
              <a:t>RESULTS – </a:t>
            </a:r>
            <a:r>
              <a:rPr lang="en-US" sz="3000"/>
              <a:t>SIR MODEL FOR IRELAND</a:t>
            </a:r>
            <a:endParaRPr lang="en-US" sz="3000" b="1" kern="1200" cap="all" spc="-150" baseline="0"/>
          </a:p>
        </p:txBody>
      </p:sp>
      <p:pic>
        <p:nvPicPr>
          <p:cNvPr id="4" name="Picture 3" descr="A close up of a map&#10;&#10;Description automatically generated">
            <a:extLst>
              <a:ext uri="{FF2B5EF4-FFF2-40B4-BE49-F238E27FC236}">
                <a16:creationId xmlns:a16="http://schemas.microsoft.com/office/drawing/2014/main" id="{A4DA303A-9A57-494C-B63D-DA392ABA6C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942" y="1002082"/>
            <a:ext cx="9198116" cy="5399668"/>
          </a:xfrm>
          <a:prstGeom prst="rect">
            <a:avLst/>
          </a:prstGeom>
          <a:noFill/>
        </p:spPr>
      </p:pic>
      <p:sp>
        <p:nvSpPr>
          <p:cNvPr id="26" name="Slide Number Placeholder 4">
            <a:extLst>
              <a:ext uri="{FF2B5EF4-FFF2-40B4-BE49-F238E27FC236}">
                <a16:creationId xmlns:a16="http://schemas.microsoft.com/office/drawing/2014/main" id="{056CEC92-302B-4F72-8230-E6D0A5E0EF7C}"/>
              </a:ext>
            </a:extLst>
          </p:cNvPr>
          <p:cNvSpPr>
            <a:spLocks noGrp="1"/>
          </p:cNvSpPr>
          <p:nvPr>
            <p:ph type="sldNum" sz="quarter" idx="33"/>
          </p:nvPr>
        </p:nvSpPr>
        <p:spPr>
          <a:xfrm>
            <a:off x="11447502" y="6401750"/>
            <a:ext cx="278418" cy="274324"/>
          </a:xfrm>
        </p:spPr>
        <p:txBody>
          <a:bodyPr anchor="ctr">
            <a:normAutofit/>
          </a:bodyPr>
          <a:lstStyle/>
          <a:p>
            <a:pPr>
              <a:spcAft>
                <a:spcPts val="600"/>
              </a:spcAft>
            </a:pPr>
            <a:fld id="{19B51A1E-902D-48AF-9020-955120F399B6}" type="slidenum">
              <a:rPr lang="en-US" noProof="0" smtClean="0"/>
              <a:pPr>
                <a:spcAft>
                  <a:spcPts val="600"/>
                </a:spcAft>
              </a:pPr>
              <a:t>16</a:t>
            </a:fld>
            <a:endParaRPr lang="en-US" noProof="0"/>
          </a:p>
        </p:txBody>
      </p:sp>
    </p:spTree>
    <p:extLst>
      <p:ext uri="{BB962C8B-B14F-4D97-AF65-F5344CB8AC3E}">
        <p14:creationId xmlns:p14="http://schemas.microsoft.com/office/powerpoint/2010/main" val="22121881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0B3D2B-613A-41BE-987D-E6A1324B456D}"/>
              </a:ext>
            </a:extLst>
          </p:cNvPr>
          <p:cNvSpPr>
            <a:spLocks noGrp="1"/>
          </p:cNvSpPr>
          <p:nvPr>
            <p:ph type="title"/>
          </p:nvPr>
        </p:nvSpPr>
        <p:spPr>
          <a:xfrm>
            <a:off x="432000" y="432000"/>
            <a:ext cx="11293920" cy="432000"/>
          </a:xfrm>
        </p:spPr>
        <p:txBody>
          <a:bodyPr vert="horz" lIns="0" tIns="0" rIns="0" bIns="0" rtlCol="0" anchor="ctr">
            <a:normAutofit/>
          </a:bodyPr>
          <a:lstStyle/>
          <a:p>
            <a:r>
              <a:rPr lang="en-US" sz="3000" b="1" kern="1200" cap="all" spc="-150" baseline="0" dirty="0"/>
              <a:t>RESULTS – MODEL SIM</a:t>
            </a:r>
            <a:r>
              <a:rPr lang="en-US" sz="3000" dirty="0"/>
              <a:t>ULATION FOR FIRST 40 DAYS IN IRELAND</a:t>
            </a:r>
            <a:endParaRPr lang="en-US" sz="3000" b="1" kern="1200" cap="all" spc="-150" baseline="0" dirty="0"/>
          </a:p>
        </p:txBody>
      </p:sp>
      <p:sp>
        <p:nvSpPr>
          <p:cNvPr id="26" name="Slide Number Placeholder 4">
            <a:extLst>
              <a:ext uri="{FF2B5EF4-FFF2-40B4-BE49-F238E27FC236}">
                <a16:creationId xmlns:a16="http://schemas.microsoft.com/office/drawing/2014/main" id="{056CEC92-302B-4F72-8230-E6D0A5E0EF7C}"/>
              </a:ext>
            </a:extLst>
          </p:cNvPr>
          <p:cNvSpPr>
            <a:spLocks noGrp="1"/>
          </p:cNvSpPr>
          <p:nvPr>
            <p:ph type="sldNum" sz="quarter" idx="33"/>
          </p:nvPr>
        </p:nvSpPr>
        <p:spPr>
          <a:xfrm>
            <a:off x="11447502" y="6401750"/>
            <a:ext cx="278418" cy="274324"/>
          </a:xfrm>
        </p:spPr>
        <p:txBody>
          <a:bodyPr anchor="ctr">
            <a:normAutofit/>
          </a:bodyPr>
          <a:lstStyle/>
          <a:p>
            <a:pPr>
              <a:spcAft>
                <a:spcPts val="600"/>
              </a:spcAft>
            </a:pPr>
            <a:fld id="{19B51A1E-902D-48AF-9020-955120F399B6}" type="slidenum">
              <a:rPr lang="en-US" noProof="0" smtClean="0"/>
              <a:pPr>
                <a:spcAft>
                  <a:spcPts val="600"/>
                </a:spcAft>
              </a:pPr>
              <a:t>17</a:t>
            </a:fld>
            <a:endParaRPr lang="en-US" noProof="0"/>
          </a:p>
        </p:txBody>
      </p:sp>
      <p:pic>
        <p:nvPicPr>
          <p:cNvPr id="5" name="Picture 4" descr="A screenshot of a cell phone&#10;&#10;Description automatically generated">
            <a:extLst>
              <a:ext uri="{FF2B5EF4-FFF2-40B4-BE49-F238E27FC236}">
                <a16:creationId xmlns:a16="http://schemas.microsoft.com/office/drawing/2014/main" id="{6EE6CFE9-DBFC-41BC-9C79-313C0315C2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4428" y="857884"/>
            <a:ext cx="9978372" cy="5543866"/>
          </a:xfrm>
          <a:prstGeom prst="rect">
            <a:avLst/>
          </a:prstGeom>
        </p:spPr>
      </p:pic>
      <p:sp>
        <p:nvSpPr>
          <p:cNvPr id="6" name="Title 1">
            <a:extLst>
              <a:ext uri="{FF2B5EF4-FFF2-40B4-BE49-F238E27FC236}">
                <a16:creationId xmlns:a16="http://schemas.microsoft.com/office/drawing/2014/main" id="{EC286B53-F2CF-43EC-9764-E3612F3AD5F1}"/>
              </a:ext>
            </a:extLst>
          </p:cNvPr>
          <p:cNvSpPr txBox="1">
            <a:spLocks/>
          </p:cNvSpPr>
          <p:nvPr/>
        </p:nvSpPr>
        <p:spPr>
          <a:xfrm>
            <a:off x="850901" y="6246000"/>
            <a:ext cx="9198116" cy="360000"/>
          </a:xfrm>
          <a:prstGeom prst="rect">
            <a:avLst/>
          </a:prstGeom>
        </p:spPr>
        <p:txBody>
          <a:bodyPr vert="horz" lIns="0" tIns="0" rIns="0" bIns="0" rtlCol="0">
            <a:normAutofit/>
          </a:bodyPr>
          <a:lstStyle>
            <a:lvl1pPr algn="l" defTabSz="914400" rtl="0" eaLnBrk="1" latinLnBrk="0" hangingPunct="1">
              <a:lnSpc>
                <a:spcPct val="90000"/>
              </a:lnSpc>
              <a:spcBef>
                <a:spcPct val="0"/>
              </a:spcBef>
              <a:buNone/>
              <a:defRPr sz="3200" b="1" kern="1200" cap="all" spc="-150" baseline="0">
                <a:solidFill>
                  <a:schemeClr val="tx1"/>
                </a:solidFill>
                <a:latin typeface="+mj-lt"/>
                <a:ea typeface="+mj-ea"/>
                <a:cs typeface="+mj-cs"/>
              </a:defRPr>
            </a:lvl1pPr>
          </a:lstStyle>
          <a:p>
            <a:pPr>
              <a:spcBef>
                <a:spcPts val="1000"/>
              </a:spcBef>
            </a:pPr>
            <a:r>
              <a:rPr lang="en-US" sz="1800" b="0" i="0" u="none" strike="noStrike" baseline="0" dirty="0">
                <a:latin typeface="NimbusRomNo9L-Regu"/>
              </a:rPr>
              <a:t>R2 score WAS CALCULATED AS 0.9695</a:t>
            </a:r>
            <a:endParaRPr lang="en-US" sz="1800" b="0" i="1" kern="1200" dirty="0">
              <a:latin typeface="+mn-lt"/>
              <a:ea typeface="+mn-ea"/>
              <a:cs typeface="+mn-cs"/>
            </a:endParaRPr>
          </a:p>
        </p:txBody>
      </p:sp>
    </p:spTree>
    <p:extLst>
      <p:ext uri="{BB962C8B-B14F-4D97-AF65-F5344CB8AC3E}">
        <p14:creationId xmlns:p14="http://schemas.microsoft.com/office/powerpoint/2010/main" val="5398915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0B3D2B-613A-41BE-987D-E6A1324B456D}"/>
              </a:ext>
            </a:extLst>
          </p:cNvPr>
          <p:cNvSpPr>
            <a:spLocks noGrp="1"/>
          </p:cNvSpPr>
          <p:nvPr>
            <p:ph type="title"/>
          </p:nvPr>
        </p:nvSpPr>
        <p:spPr>
          <a:xfrm>
            <a:off x="432000" y="432000"/>
            <a:ext cx="11293920" cy="432000"/>
          </a:xfrm>
        </p:spPr>
        <p:txBody>
          <a:bodyPr vert="horz" lIns="0" tIns="0" rIns="0" bIns="0" rtlCol="0" anchor="ctr">
            <a:normAutofit/>
          </a:bodyPr>
          <a:lstStyle/>
          <a:p>
            <a:r>
              <a:rPr lang="en-US" sz="3000" b="1" kern="1200" cap="all" spc="-150" baseline="0" dirty="0"/>
              <a:t>RESULTS – </a:t>
            </a:r>
            <a:r>
              <a:rPr lang="en-US" sz="3000" dirty="0"/>
              <a:t>SIR MODEL FOR SWEDEN</a:t>
            </a:r>
            <a:endParaRPr lang="en-US" sz="3000" b="1" kern="1200" cap="all" spc="-150" baseline="0" dirty="0"/>
          </a:p>
        </p:txBody>
      </p:sp>
      <p:sp>
        <p:nvSpPr>
          <p:cNvPr id="26" name="Slide Number Placeholder 4">
            <a:extLst>
              <a:ext uri="{FF2B5EF4-FFF2-40B4-BE49-F238E27FC236}">
                <a16:creationId xmlns:a16="http://schemas.microsoft.com/office/drawing/2014/main" id="{056CEC92-302B-4F72-8230-E6D0A5E0EF7C}"/>
              </a:ext>
            </a:extLst>
          </p:cNvPr>
          <p:cNvSpPr>
            <a:spLocks noGrp="1"/>
          </p:cNvSpPr>
          <p:nvPr>
            <p:ph type="sldNum" sz="quarter" idx="33"/>
          </p:nvPr>
        </p:nvSpPr>
        <p:spPr>
          <a:xfrm>
            <a:off x="11447502" y="6401750"/>
            <a:ext cx="278418" cy="274324"/>
          </a:xfrm>
        </p:spPr>
        <p:txBody>
          <a:bodyPr anchor="ctr">
            <a:normAutofit/>
          </a:bodyPr>
          <a:lstStyle/>
          <a:p>
            <a:pPr>
              <a:spcAft>
                <a:spcPts val="600"/>
              </a:spcAft>
            </a:pPr>
            <a:fld id="{19B51A1E-902D-48AF-9020-955120F399B6}" type="slidenum">
              <a:rPr lang="en-US" noProof="0" smtClean="0"/>
              <a:pPr>
                <a:spcAft>
                  <a:spcPts val="600"/>
                </a:spcAft>
              </a:pPr>
              <a:t>18</a:t>
            </a:fld>
            <a:endParaRPr lang="en-US" noProof="0"/>
          </a:p>
        </p:txBody>
      </p:sp>
      <p:pic>
        <p:nvPicPr>
          <p:cNvPr id="4" name="Picture 3" descr="A screenshot of a map&#10;&#10;Description automatically generated">
            <a:extLst>
              <a:ext uri="{FF2B5EF4-FFF2-40B4-BE49-F238E27FC236}">
                <a16:creationId xmlns:a16="http://schemas.microsoft.com/office/drawing/2014/main" id="{EECA436D-324F-40F5-A84E-6345107807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1" y="863999"/>
            <a:ext cx="9115424" cy="5382001"/>
          </a:xfrm>
          <a:prstGeom prst="rect">
            <a:avLst/>
          </a:prstGeom>
        </p:spPr>
      </p:pic>
    </p:spTree>
    <p:extLst>
      <p:ext uri="{BB962C8B-B14F-4D97-AF65-F5344CB8AC3E}">
        <p14:creationId xmlns:p14="http://schemas.microsoft.com/office/powerpoint/2010/main" val="25809714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0B3D2B-613A-41BE-987D-E6A1324B456D}"/>
              </a:ext>
            </a:extLst>
          </p:cNvPr>
          <p:cNvSpPr>
            <a:spLocks noGrp="1"/>
          </p:cNvSpPr>
          <p:nvPr>
            <p:ph type="title"/>
          </p:nvPr>
        </p:nvSpPr>
        <p:spPr>
          <a:xfrm>
            <a:off x="432000" y="432000"/>
            <a:ext cx="11293920" cy="432000"/>
          </a:xfrm>
        </p:spPr>
        <p:txBody>
          <a:bodyPr vert="horz" lIns="0" tIns="0" rIns="0" bIns="0" rtlCol="0" anchor="ctr">
            <a:normAutofit/>
          </a:bodyPr>
          <a:lstStyle/>
          <a:p>
            <a:r>
              <a:rPr lang="en-US" sz="3000" b="1" kern="1200" cap="all" spc="-150" baseline="0" dirty="0"/>
              <a:t>RESULTS – MODEL SIM</a:t>
            </a:r>
            <a:r>
              <a:rPr lang="en-US" sz="3000" dirty="0"/>
              <a:t>ULATION FOR FIRST 80 DAYS IN SWEDEN</a:t>
            </a:r>
            <a:endParaRPr lang="en-US" sz="3000" b="1" kern="1200" cap="all" spc="-150" baseline="0" dirty="0"/>
          </a:p>
        </p:txBody>
      </p:sp>
      <p:sp>
        <p:nvSpPr>
          <p:cNvPr id="26" name="Slide Number Placeholder 4">
            <a:extLst>
              <a:ext uri="{FF2B5EF4-FFF2-40B4-BE49-F238E27FC236}">
                <a16:creationId xmlns:a16="http://schemas.microsoft.com/office/drawing/2014/main" id="{056CEC92-302B-4F72-8230-E6D0A5E0EF7C}"/>
              </a:ext>
            </a:extLst>
          </p:cNvPr>
          <p:cNvSpPr>
            <a:spLocks noGrp="1"/>
          </p:cNvSpPr>
          <p:nvPr>
            <p:ph type="sldNum" sz="quarter" idx="33"/>
          </p:nvPr>
        </p:nvSpPr>
        <p:spPr>
          <a:xfrm>
            <a:off x="11447502" y="6401750"/>
            <a:ext cx="278418" cy="274324"/>
          </a:xfrm>
        </p:spPr>
        <p:txBody>
          <a:bodyPr anchor="ctr">
            <a:normAutofit/>
          </a:bodyPr>
          <a:lstStyle/>
          <a:p>
            <a:pPr>
              <a:spcAft>
                <a:spcPts val="600"/>
              </a:spcAft>
            </a:pPr>
            <a:fld id="{19B51A1E-902D-48AF-9020-955120F399B6}" type="slidenum">
              <a:rPr lang="en-US" noProof="0" smtClean="0"/>
              <a:pPr>
                <a:spcAft>
                  <a:spcPts val="600"/>
                </a:spcAft>
              </a:pPr>
              <a:t>19</a:t>
            </a:fld>
            <a:endParaRPr lang="en-US" noProof="0"/>
          </a:p>
        </p:txBody>
      </p:sp>
      <p:pic>
        <p:nvPicPr>
          <p:cNvPr id="4" name="Picture 3" descr="A picture containing screenshot&#10;&#10;Description automatically generated">
            <a:extLst>
              <a:ext uri="{FF2B5EF4-FFF2-40B4-BE49-F238E27FC236}">
                <a16:creationId xmlns:a16="http://schemas.microsoft.com/office/drawing/2014/main" id="{1B602A8D-1E53-4AF4-A254-524C145A62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318" y="904857"/>
            <a:ext cx="10575283" cy="5048286"/>
          </a:xfrm>
          <a:prstGeom prst="rect">
            <a:avLst/>
          </a:prstGeom>
        </p:spPr>
      </p:pic>
    </p:spTree>
    <p:extLst>
      <p:ext uri="{BB962C8B-B14F-4D97-AF65-F5344CB8AC3E}">
        <p14:creationId xmlns:p14="http://schemas.microsoft.com/office/powerpoint/2010/main" val="486545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8" name="Picture Placeholder 17">
            <a:extLst>
              <a:ext uri="{FF2B5EF4-FFF2-40B4-BE49-F238E27FC236}">
                <a16:creationId xmlns:a16="http://schemas.microsoft.com/office/drawing/2014/main" id="{4FC59329-2EE8-904A-9303-B73C02AB74D4}"/>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p:blipFill>
        <p:spPr>
          <a:xfrm>
            <a:off x="69273" y="63691"/>
            <a:ext cx="12122727" cy="6727346"/>
          </a:xfrm>
        </p:spPr>
      </p:pic>
      <p:sp>
        <p:nvSpPr>
          <p:cNvPr id="14" name="Rectangle 13">
            <a:extLst>
              <a:ext uri="{FF2B5EF4-FFF2-40B4-BE49-F238E27FC236}">
                <a16:creationId xmlns:a16="http://schemas.microsoft.com/office/drawing/2014/main" id="{7E067C8F-5267-7147-B398-AD99FAB4105A}"/>
              </a:ext>
              <a:ext uri="{C183D7F6-B498-43B3-948B-1728B52AA6E4}">
                <adec:decorative xmlns:adec="http://schemas.microsoft.com/office/drawing/2017/decorative" val="1"/>
              </a:ext>
            </a:extLst>
          </p:cNvPr>
          <p:cNvSpPr/>
          <p:nvPr/>
        </p:nvSpPr>
        <p:spPr>
          <a:xfrm>
            <a:off x="103909" y="63691"/>
            <a:ext cx="12122727" cy="6727345"/>
          </a:xfrm>
          <a:prstGeom prst="rect">
            <a:avLst/>
          </a:prstGeom>
          <a:solidFill>
            <a:schemeClr val="tx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103909" y="5116566"/>
            <a:ext cx="12053454" cy="1674470"/>
          </a:xfrm>
        </p:spPr>
        <p:txBody>
          <a:bodyPr/>
          <a:lstStyle/>
          <a:p>
            <a:pPr algn="l"/>
            <a:r>
              <a:rPr lang="en-US" dirty="0"/>
              <a:t>Introduction</a:t>
            </a:r>
          </a:p>
        </p:txBody>
      </p:sp>
    </p:spTree>
    <p:extLst>
      <p:ext uri="{BB962C8B-B14F-4D97-AF65-F5344CB8AC3E}">
        <p14:creationId xmlns:p14="http://schemas.microsoft.com/office/powerpoint/2010/main" val="21176954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0B3D2B-613A-41BE-987D-E6A1324B456D}"/>
              </a:ext>
            </a:extLst>
          </p:cNvPr>
          <p:cNvSpPr>
            <a:spLocks noGrp="1"/>
          </p:cNvSpPr>
          <p:nvPr>
            <p:ph type="title"/>
          </p:nvPr>
        </p:nvSpPr>
        <p:spPr>
          <a:xfrm>
            <a:off x="432000" y="432000"/>
            <a:ext cx="11293920" cy="432000"/>
          </a:xfrm>
        </p:spPr>
        <p:txBody>
          <a:bodyPr vert="horz" lIns="0" tIns="0" rIns="0" bIns="0" rtlCol="0" anchor="ctr">
            <a:normAutofit/>
          </a:bodyPr>
          <a:lstStyle/>
          <a:p>
            <a:r>
              <a:rPr lang="en-US" sz="3000" b="1" kern="1200" cap="all" spc="-150" baseline="0" dirty="0"/>
              <a:t>RESULTS – </a:t>
            </a:r>
            <a:r>
              <a:rPr lang="en-US" sz="3000" dirty="0"/>
              <a:t>LOGISTIC GROWTH MODEL FOR IRELAND</a:t>
            </a:r>
            <a:endParaRPr lang="en-US" sz="3000" b="1" kern="1200" cap="all" spc="-150" baseline="0" dirty="0"/>
          </a:p>
        </p:txBody>
      </p:sp>
      <p:sp>
        <p:nvSpPr>
          <p:cNvPr id="26" name="Slide Number Placeholder 4">
            <a:extLst>
              <a:ext uri="{FF2B5EF4-FFF2-40B4-BE49-F238E27FC236}">
                <a16:creationId xmlns:a16="http://schemas.microsoft.com/office/drawing/2014/main" id="{056CEC92-302B-4F72-8230-E6D0A5E0EF7C}"/>
              </a:ext>
            </a:extLst>
          </p:cNvPr>
          <p:cNvSpPr>
            <a:spLocks noGrp="1"/>
          </p:cNvSpPr>
          <p:nvPr>
            <p:ph type="sldNum" sz="quarter" idx="33"/>
          </p:nvPr>
        </p:nvSpPr>
        <p:spPr>
          <a:xfrm>
            <a:off x="11447502" y="6401750"/>
            <a:ext cx="278418" cy="274324"/>
          </a:xfrm>
        </p:spPr>
        <p:txBody>
          <a:bodyPr anchor="ctr">
            <a:normAutofit/>
          </a:bodyPr>
          <a:lstStyle/>
          <a:p>
            <a:pPr>
              <a:spcAft>
                <a:spcPts val="600"/>
              </a:spcAft>
            </a:pPr>
            <a:fld id="{19B51A1E-902D-48AF-9020-955120F399B6}" type="slidenum">
              <a:rPr lang="en-US" noProof="0" smtClean="0"/>
              <a:pPr>
                <a:spcAft>
                  <a:spcPts val="600"/>
                </a:spcAft>
              </a:pPr>
              <a:t>20</a:t>
            </a:fld>
            <a:endParaRPr lang="en-US" noProof="0"/>
          </a:p>
        </p:txBody>
      </p:sp>
      <p:pic>
        <p:nvPicPr>
          <p:cNvPr id="5" name="Picture 4" descr="A picture containing lamp&#10;&#10;Description automatically generated">
            <a:extLst>
              <a:ext uri="{FF2B5EF4-FFF2-40B4-BE49-F238E27FC236}">
                <a16:creationId xmlns:a16="http://schemas.microsoft.com/office/drawing/2014/main" id="{DB7417DA-4246-4A4D-A8AE-AB3D523927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3949" y="1323975"/>
            <a:ext cx="10076822" cy="4257675"/>
          </a:xfrm>
          <a:prstGeom prst="rect">
            <a:avLst/>
          </a:prstGeom>
        </p:spPr>
      </p:pic>
      <p:sp>
        <p:nvSpPr>
          <p:cNvPr id="6" name="Title 1">
            <a:extLst>
              <a:ext uri="{FF2B5EF4-FFF2-40B4-BE49-F238E27FC236}">
                <a16:creationId xmlns:a16="http://schemas.microsoft.com/office/drawing/2014/main" id="{9AF98E4C-F88B-4F61-B589-C937B147269D}"/>
              </a:ext>
            </a:extLst>
          </p:cNvPr>
          <p:cNvSpPr txBox="1">
            <a:spLocks/>
          </p:cNvSpPr>
          <p:nvPr/>
        </p:nvSpPr>
        <p:spPr>
          <a:xfrm>
            <a:off x="908051" y="5581650"/>
            <a:ext cx="9198116" cy="360000"/>
          </a:xfrm>
          <a:prstGeom prst="rect">
            <a:avLst/>
          </a:prstGeom>
        </p:spPr>
        <p:txBody>
          <a:bodyPr vert="horz" lIns="0" tIns="0" rIns="0" bIns="0" rtlCol="0">
            <a:normAutofit/>
          </a:bodyPr>
          <a:lstStyle>
            <a:lvl1pPr algn="l" defTabSz="914400" rtl="0" eaLnBrk="1" latinLnBrk="0" hangingPunct="1">
              <a:lnSpc>
                <a:spcPct val="90000"/>
              </a:lnSpc>
              <a:spcBef>
                <a:spcPct val="0"/>
              </a:spcBef>
              <a:buNone/>
              <a:defRPr sz="3200" b="1" kern="1200" cap="all" spc="-150" baseline="0">
                <a:solidFill>
                  <a:schemeClr val="tx1"/>
                </a:solidFill>
                <a:latin typeface="+mj-lt"/>
                <a:ea typeface="+mj-ea"/>
                <a:cs typeface="+mj-cs"/>
              </a:defRPr>
            </a:lvl1pPr>
          </a:lstStyle>
          <a:p>
            <a:pPr>
              <a:spcBef>
                <a:spcPts val="1000"/>
              </a:spcBef>
            </a:pPr>
            <a:r>
              <a:rPr lang="en-US" sz="1800" b="0" i="0" u="none" strike="noStrike" baseline="0" dirty="0">
                <a:latin typeface="NimbusRomNo9L-Regu"/>
              </a:rPr>
              <a:t>R2 score </a:t>
            </a:r>
            <a:r>
              <a:rPr lang="en-US" sz="1800" b="0" dirty="0">
                <a:latin typeface="NimbusRomNo9L-Regu"/>
              </a:rPr>
              <a:t> = 0.9992</a:t>
            </a:r>
            <a:endParaRPr lang="en-US" sz="1800" b="0" i="1" kern="1200" dirty="0">
              <a:latin typeface="+mn-lt"/>
              <a:ea typeface="+mn-ea"/>
              <a:cs typeface="+mn-cs"/>
            </a:endParaRPr>
          </a:p>
        </p:txBody>
      </p:sp>
    </p:spTree>
    <p:extLst>
      <p:ext uri="{BB962C8B-B14F-4D97-AF65-F5344CB8AC3E}">
        <p14:creationId xmlns:p14="http://schemas.microsoft.com/office/powerpoint/2010/main" val="869114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 name="Slide Number Placeholder 4">
            <a:extLst>
              <a:ext uri="{FF2B5EF4-FFF2-40B4-BE49-F238E27FC236}">
                <a16:creationId xmlns:a16="http://schemas.microsoft.com/office/drawing/2014/main" id="{056CEC92-302B-4F72-8230-E6D0A5E0EF7C}"/>
              </a:ext>
            </a:extLst>
          </p:cNvPr>
          <p:cNvSpPr>
            <a:spLocks noGrp="1"/>
          </p:cNvSpPr>
          <p:nvPr>
            <p:ph type="sldNum" sz="quarter" idx="33"/>
          </p:nvPr>
        </p:nvSpPr>
        <p:spPr>
          <a:xfrm>
            <a:off x="11447502" y="6401750"/>
            <a:ext cx="278418" cy="274324"/>
          </a:xfrm>
        </p:spPr>
        <p:txBody>
          <a:bodyPr vert="horz" lIns="0" tIns="0" rIns="0" bIns="0" rtlCol="0" anchor="ctr">
            <a:normAutofit/>
          </a:bodyPr>
          <a:lstStyle/>
          <a:p>
            <a:pPr>
              <a:spcAft>
                <a:spcPts val="600"/>
              </a:spcAft>
            </a:pPr>
            <a:fld id="{19B51A1E-902D-48AF-9020-955120F399B6}" type="slidenum">
              <a:rPr lang="en-US" smtClean="0"/>
              <a:pPr>
                <a:spcAft>
                  <a:spcPts val="600"/>
                </a:spcAft>
              </a:pPr>
              <a:t>21</a:t>
            </a:fld>
            <a:endParaRPr lang="en-US"/>
          </a:p>
        </p:txBody>
      </p:sp>
      <p:sp>
        <p:nvSpPr>
          <p:cNvPr id="3" name="Title 2">
            <a:extLst>
              <a:ext uri="{FF2B5EF4-FFF2-40B4-BE49-F238E27FC236}">
                <a16:creationId xmlns:a16="http://schemas.microsoft.com/office/drawing/2014/main" id="{200B3D2B-613A-41BE-987D-E6A1324B456D}"/>
              </a:ext>
            </a:extLst>
          </p:cNvPr>
          <p:cNvSpPr>
            <a:spLocks noGrp="1"/>
          </p:cNvSpPr>
          <p:nvPr>
            <p:ph type="title"/>
          </p:nvPr>
        </p:nvSpPr>
        <p:spPr>
          <a:xfrm>
            <a:off x="432001" y="438150"/>
            <a:ext cx="9273974" cy="990600"/>
          </a:xfrm>
        </p:spPr>
        <p:txBody>
          <a:bodyPr vert="horz" lIns="0" tIns="0" rIns="0" bIns="0" rtlCol="0" anchor="b">
            <a:normAutofit/>
          </a:bodyPr>
          <a:lstStyle/>
          <a:p>
            <a:r>
              <a:rPr lang="en-US" sz="2600" b="1" kern="1200" cap="all" spc="-150" baseline="0" dirty="0">
                <a:latin typeface="+mj-lt"/>
                <a:ea typeface="+mj-ea"/>
                <a:cs typeface="+mj-cs"/>
              </a:rPr>
              <a:t>RESULTS – LOGISTIC GROWTH MODEL PREDICTIONS FOR IRELAND</a:t>
            </a:r>
          </a:p>
        </p:txBody>
      </p:sp>
      <p:sp>
        <p:nvSpPr>
          <p:cNvPr id="6" name="Title 1">
            <a:extLst>
              <a:ext uri="{FF2B5EF4-FFF2-40B4-BE49-F238E27FC236}">
                <a16:creationId xmlns:a16="http://schemas.microsoft.com/office/drawing/2014/main" id="{9AF98E4C-F88B-4F61-B589-C937B147269D}"/>
              </a:ext>
            </a:extLst>
          </p:cNvPr>
          <p:cNvSpPr txBox="1">
            <a:spLocks/>
          </p:cNvSpPr>
          <p:nvPr/>
        </p:nvSpPr>
        <p:spPr>
          <a:xfrm>
            <a:off x="432001" y="2057400"/>
            <a:ext cx="3159612" cy="4126584"/>
          </a:xfrm>
          <a:prstGeom prst="rect">
            <a:avLst/>
          </a:prstGeom>
        </p:spPr>
        <p:txBody>
          <a:bodyPr vert="horz" lIns="0" tIns="0" rIns="0" bIns="0" rtlCol="0">
            <a:normAutofit/>
          </a:bodyPr>
          <a:lstStyle>
            <a:lvl1pPr algn="l" defTabSz="914400" rtl="0" eaLnBrk="1" latinLnBrk="0" hangingPunct="1">
              <a:lnSpc>
                <a:spcPct val="90000"/>
              </a:lnSpc>
              <a:spcBef>
                <a:spcPct val="0"/>
              </a:spcBef>
              <a:buNone/>
              <a:defRPr sz="3200" b="1" kern="1200" cap="all" spc="-150" baseline="0">
                <a:solidFill>
                  <a:schemeClr val="tx1"/>
                </a:solidFill>
                <a:latin typeface="+mj-lt"/>
                <a:ea typeface="+mj-ea"/>
                <a:cs typeface="+mj-cs"/>
              </a:defRPr>
            </a:lvl1pPr>
          </a:lstStyle>
          <a:p>
            <a:pPr>
              <a:spcBef>
                <a:spcPts val="1000"/>
              </a:spcBef>
            </a:pPr>
            <a:r>
              <a:rPr lang="en-US" sz="1600" b="0" kern="1200" dirty="0">
                <a:latin typeface="+mn-lt"/>
                <a:ea typeface="+mn-ea"/>
                <a:cs typeface="+mn-cs"/>
              </a:rPr>
              <a:t>Logistic model predicted an overall decrease in new cases for Ireland</a:t>
            </a:r>
            <a:endParaRPr lang="en-US" sz="1600" b="0" i="1" kern="1200" dirty="0">
              <a:latin typeface="+mn-lt"/>
              <a:ea typeface="+mn-ea"/>
              <a:cs typeface="+mn-cs"/>
            </a:endParaRPr>
          </a:p>
        </p:txBody>
      </p:sp>
      <p:pic>
        <p:nvPicPr>
          <p:cNvPr id="4" name="Picture 3" descr="A screenshot of a social media post&#10;&#10;Description automatically generated">
            <a:extLst>
              <a:ext uri="{FF2B5EF4-FFF2-40B4-BE49-F238E27FC236}">
                <a16:creationId xmlns:a16="http://schemas.microsoft.com/office/drawing/2014/main" id="{EABC494E-FAF7-4AE4-B358-50550E2BC9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1697" y="1876425"/>
            <a:ext cx="7364377" cy="4515967"/>
          </a:xfrm>
          <a:prstGeom prst="rect">
            <a:avLst/>
          </a:prstGeom>
          <a:noFill/>
        </p:spPr>
      </p:pic>
    </p:spTree>
    <p:extLst>
      <p:ext uri="{BB962C8B-B14F-4D97-AF65-F5344CB8AC3E}">
        <p14:creationId xmlns:p14="http://schemas.microsoft.com/office/powerpoint/2010/main" val="2256024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 name="Slide Number Placeholder 4">
            <a:extLst>
              <a:ext uri="{FF2B5EF4-FFF2-40B4-BE49-F238E27FC236}">
                <a16:creationId xmlns:a16="http://schemas.microsoft.com/office/drawing/2014/main" id="{056CEC92-302B-4F72-8230-E6D0A5E0EF7C}"/>
              </a:ext>
            </a:extLst>
          </p:cNvPr>
          <p:cNvSpPr>
            <a:spLocks noGrp="1"/>
          </p:cNvSpPr>
          <p:nvPr>
            <p:ph type="sldNum" sz="quarter" idx="33"/>
          </p:nvPr>
        </p:nvSpPr>
        <p:spPr>
          <a:xfrm>
            <a:off x="11447502" y="6401750"/>
            <a:ext cx="278418" cy="274324"/>
          </a:xfrm>
        </p:spPr>
        <p:txBody>
          <a:bodyPr vert="horz" lIns="0" tIns="0" rIns="0" bIns="0" rtlCol="0" anchor="ctr">
            <a:normAutofit/>
          </a:bodyPr>
          <a:lstStyle/>
          <a:p>
            <a:pPr>
              <a:spcAft>
                <a:spcPts val="600"/>
              </a:spcAft>
            </a:pPr>
            <a:fld id="{19B51A1E-902D-48AF-9020-955120F399B6}" type="slidenum">
              <a:rPr lang="en-US" smtClean="0"/>
              <a:pPr>
                <a:spcAft>
                  <a:spcPts val="600"/>
                </a:spcAft>
              </a:pPr>
              <a:t>22</a:t>
            </a:fld>
            <a:endParaRPr lang="en-US"/>
          </a:p>
        </p:txBody>
      </p:sp>
      <p:sp>
        <p:nvSpPr>
          <p:cNvPr id="3" name="Title 2">
            <a:extLst>
              <a:ext uri="{FF2B5EF4-FFF2-40B4-BE49-F238E27FC236}">
                <a16:creationId xmlns:a16="http://schemas.microsoft.com/office/drawing/2014/main" id="{200B3D2B-613A-41BE-987D-E6A1324B456D}"/>
              </a:ext>
            </a:extLst>
          </p:cNvPr>
          <p:cNvSpPr>
            <a:spLocks noGrp="1"/>
          </p:cNvSpPr>
          <p:nvPr>
            <p:ph type="title"/>
          </p:nvPr>
        </p:nvSpPr>
        <p:spPr>
          <a:xfrm>
            <a:off x="432001" y="438150"/>
            <a:ext cx="9273974" cy="990600"/>
          </a:xfrm>
        </p:spPr>
        <p:txBody>
          <a:bodyPr vert="horz" lIns="0" tIns="0" rIns="0" bIns="0" rtlCol="0" anchor="b">
            <a:normAutofit/>
          </a:bodyPr>
          <a:lstStyle/>
          <a:p>
            <a:r>
              <a:rPr lang="en-US" sz="2600" b="1" kern="1200" cap="all" spc="-150" baseline="0" dirty="0">
                <a:latin typeface="+mj-lt"/>
                <a:ea typeface="+mj-ea"/>
                <a:cs typeface="+mj-cs"/>
              </a:rPr>
              <a:t>RESULTS – LOGISTIC GROWTH MODEL </a:t>
            </a:r>
            <a:r>
              <a:rPr lang="en-US" sz="2600" dirty="0"/>
              <a:t>predictions for Dublin</a:t>
            </a:r>
            <a:endParaRPr lang="en-US" sz="2600" b="1" kern="1200" cap="all" spc="-150" baseline="0" dirty="0">
              <a:latin typeface="+mj-lt"/>
              <a:ea typeface="+mj-ea"/>
              <a:cs typeface="+mj-cs"/>
            </a:endParaRPr>
          </a:p>
        </p:txBody>
      </p:sp>
      <p:pic>
        <p:nvPicPr>
          <p:cNvPr id="5" name="Picture 4" descr="A screenshot of a cell phone&#10;&#10;Description automatically generated">
            <a:extLst>
              <a:ext uri="{FF2B5EF4-FFF2-40B4-BE49-F238E27FC236}">
                <a16:creationId xmlns:a16="http://schemas.microsoft.com/office/drawing/2014/main" id="{2D36DE0A-073F-4A00-9CC2-03D6CE66D9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4303" y="1417794"/>
            <a:ext cx="6006705" cy="4857750"/>
          </a:xfrm>
          <a:prstGeom prst="rect">
            <a:avLst/>
          </a:prstGeom>
          <a:ln>
            <a:solidFill>
              <a:schemeClr val="tx1"/>
            </a:solidFill>
          </a:ln>
        </p:spPr>
      </p:pic>
      <p:pic>
        <p:nvPicPr>
          <p:cNvPr id="8" name="Picture 7" descr="A screenshot of a social media post&#10;&#10;Description automatically generated">
            <a:extLst>
              <a:ext uri="{FF2B5EF4-FFF2-40B4-BE49-F238E27FC236}">
                <a16:creationId xmlns:a16="http://schemas.microsoft.com/office/drawing/2014/main" id="{FBC68EBB-4092-4836-AE79-53E315F30E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863" y="2831540"/>
            <a:ext cx="5488803" cy="3051934"/>
          </a:xfrm>
          <a:prstGeom prst="rect">
            <a:avLst/>
          </a:prstGeom>
        </p:spPr>
      </p:pic>
      <p:sp>
        <p:nvSpPr>
          <p:cNvPr id="9" name="Title 1">
            <a:extLst>
              <a:ext uri="{FF2B5EF4-FFF2-40B4-BE49-F238E27FC236}">
                <a16:creationId xmlns:a16="http://schemas.microsoft.com/office/drawing/2014/main" id="{23835C95-6B8E-4291-AB57-8FF3AA64B34A}"/>
              </a:ext>
            </a:extLst>
          </p:cNvPr>
          <p:cNvSpPr txBox="1">
            <a:spLocks/>
          </p:cNvSpPr>
          <p:nvPr/>
        </p:nvSpPr>
        <p:spPr>
          <a:xfrm>
            <a:off x="432001" y="2076450"/>
            <a:ext cx="5025824" cy="371475"/>
          </a:xfrm>
          <a:prstGeom prst="rect">
            <a:avLst/>
          </a:prstGeom>
        </p:spPr>
        <p:txBody>
          <a:bodyPr vert="horz" lIns="0" tIns="0" rIns="0" bIns="0" rtlCol="0">
            <a:normAutofit/>
          </a:bodyPr>
          <a:lstStyle>
            <a:lvl1pPr algn="l" defTabSz="914400" rtl="0" eaLnBrk="1" latinLnBrk="0" hangingPunct="1">
              <a:lnSpc>
                <a:spcPct val="90000"/>
              </a:lnSpc>
              <a:spcBef>
                <a:spcPct val="0"/>
              </a:spcBef>
              <a:buNone/>
              <a:defRPr sz="3200" b="1" kern="1200" cap="all" spc="-150" baseline="0">
                <a:solidFill>
                  <a:schemeClr val="tx1"/>
                </a:solidFill>
                <a:latin typeface="+mj-lt"/>
                <a:ea typeface="+mj-ea"/>
                <a:cs typeface="+mj-cs"/>
              </a:defRPr>
            </a:lvl1pPr>
          </a:lstStyle>
          <a:p>
            <a:pPr>
              <a:spcBef>
                <a:spcPts val="1000"/>
              </a:spcBef>
            </a:pPr>
            <a:r>
              <a:rPr lang="en-US" sz="1600" b="0" i="1" dirty="0">
                <a:latin typeface="+mn-lt"/>
                <a:ea typeface="+mn-ea"/>
                <a:cs typeface="+mn-cs"/>
              </a:rPr>
              <a:t>Logistic model fitting for Dublin on actual data</a:t>
            </a:r>
            <a:endParaRPr lang="en-US" sz="1600" b="0" i="1" kern="1200" dirty="0">
              <a:latin typeface="+mn-lt"/>
              <a:ea typeface="+mn-ea"/>
              <a:cs typeface="+mn-cs"/>
            </a:endParaRPr>
          </a:p>
        </p:txBody>
      </p:sp>
      <p:sp>
        <p:nvSpPr>
          <p:cNvPr id="11" name="Title 1">
            <a:extLst>
              <a:ext uri="{FF2B5EF4-FFF2-40B4-BE49-F238E27FC236}">
                <a16:creationId xmlns:a16="http://schemas.microsoft.com/office/drawing/2014/main" id="{BD86C04B-2653-4F63-B983-7721E8E1B1B9}"/>
              </a:ext>
            </a:extLst>
          </p:cNvPr>
          <p:cNvSpPr txBox="1">
            <a:spLocks/>
          </p:cNvSpPr>
          <p:nvPr/>
        </p:nvSpPr>
        <p:spPr>
          <a:xfrm>
            <a:off x="6560887" y="6353174"/>
            <a:ext cx="5025824" cy="371475"/>
          </a:xfrm>
          <a:prstGeom prst="rect">
            <a:avLst/>
          </a:prstGeom>
        </p:spPr>
        <p:txBody>
          <a:bodyPr vert="horz" lIns="0" tIns="0" rIns="0" bIns="0" rtlCol="0">
            <a:normAutofit/>
          </a:bodyPr>
          <a:lstStyle>
            <a:lvl1pPr algn="l" defTabSz="914400" rtl="0" eaLnBrk="1" latinLnBrk="0" hangingPunct="1">
              <a:lnSpc>
                <a:spcPct val="90000"/>
              </a:lnSpc>
              <a:spcBef>
                <a:spcPct val="0"/>
              </a:spcBef>
              <a:buNone/>
              <a:defRPr sz="3200" b="1" kern="1200" cap="all" spc="-150" baseline="0">
                <a:solidFill>
                  <a:schemeClr val="tx1"/>
                </a:solidFill>
                <a:latin typeface="+mj-lt"/>
                <a:ea typeface="+mj-ea"/>
                <a:cs typeface="+mj-cs"/>
              </a:defRPr>
            </a:lvl1pPr>
          </a:lstStyle>
          <a:p>
            <a:pPr>
              <a:spcBef>
                <a:spcPts val="1000"/>
              </a:spcBef>
            </a:pPr>
            <a:r>
              <a:rPr lang="en-US" sz="1600" b="0" i="1" kern="1200" dirty="0">
                <a:latin typeface="+mn-lt"/>
                <a:ea typeface="+mn-ea"/>
                <a:cs typeface="+mn-cs"/>
              </a:rPr>
              <a:t>Model predictions for Dublin in September 2020</a:t>
            </a:r>
          </a:p>
        </p:txBody>
      </p:sp>
    </p:spTree>
    <p:extLst>
      <p:ext uri="{BB962C8B-B14F-4D97-AF65-F5344CB8AC3E}">
        <p14:creationId xmlns:p14="http://schemas.microsoft.com/office/powerpoint/2010/main" val="24789584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 name="Slide Number Placeholder 4">
            <a:extLst>
              <a:ext uri="{FF2B5EF4-FFF2-40B4-BE49-F238E27FC236}">
                <a16:creationId xmlns:a16="http://schemas.microsoft.com/office/drawing/2014/main" id="{056CEC92-302B-4F72-8230-E6D0A5E0EF7C}"/>
              </a:ext>
            </a:extLst>
          </p:cNvPr>
          <p:cNvSpPr>
            <a:spLocks noGrp="1"/>
          </p:cNvSpPr>
          <p:nvPr>
            <p:ph type="sldNum" sz="quarter" idx="33"/>
          </p:nvPr>
        </p:nvSpPr>
        <p:spPr>
          <a:xfrm>
            <a:off x="11447502" y="6401750"/>
            <a:ext cx="278418" cy="274324"/>
          </a:xfrm>
        </p:spPr>
        <p:txBody>
          <a:bodyPr vert="horz" lIns="0" tIns="0" rIns="0" bIns="0" rtlCol="0" anchor="ctr">
            <a:normAutofit/>
          </a:bodyPr>
          <a:lstStyle/>
          <a:p>
            <a:pPr>
              <a:spcAft>
                <a:spcPts val="600"/>
              </a:spcAft>
            </a:pPr>
            <a:fld id="{19B51A1E-902D-48AF-9020-955120F399B6}" type="slidenum">
              <a:rPr lang="en-US" smtClean="0"/>
              <a:pPr>
                <a:spcAft>
                  <a:spcPts val="600"/>
                </a:spcAft>
              </a:pPr>
              <a:t>23</a:t>
            </a:fld>
            <a:endParaRPr lang="en-US"/>
          </a:p>
        </p:txBody>
      </p:sp>
      <p:sp>
        <p:nvSpPr>
          <p:cNvPr id="3" name="Title 2">
            <a:extLst>
              <a:ext uri="{FF2B5EF4-FFF2-40B4-BE49-F238E27FC236}">
                <a16:creationId xmlns:a16="http://schemas.microsoft.com/office/drawing/2014/main" id="{200B3D2B-613A-41BE-987D-E6A1324B456D}"/>
              </a:ext>
            </a:extLst>
          </p:cNvPr>
          <p:cNvSpPr>
            <a:spLocks noGrp="1"/>
          </p:cNvSpPr>
          <p:nvPr>
            <p:ph type="title"/>
          </p:nvPr>
        </p:nvSpPr>
        <p:spPr>
          <a:xfrm>
            <a:off x="432000" y="438150"/>
            <a:ext cx="10750349" cy="596029"/>
          </a:xfrm>
        </p:spPr>
        <p:txBody>
          <a:bodyPr vert="horz" lIns="0" tIns="0" rIns="0" bIns="0" rtlCol="0" anchor="b">
            <a:normAutofit/>
          </a:bodyPr>
          <a:lstStyle/>
          <a:p>
            <a:r>
              <a:rPr lang="en-US" sz="2600" b="1" kern="1200" cap="all" spc="-150" baseline="0" dirty="0">
                <a:latin typeface="+mj-lt"/>
                <a:ea typeface="+mj-ea"/>
                <a:cs typeface="+mj-cs"/>
              </a:rPr>
              <a:t>RESULTS – LOGISTIC GROWTH MODEL </a:t>
            </a:r>
            <a:r>
              <a:rPr lang="en-US" sz="2600" dirty="0"/>
              <a:t>predictions for Kildare</a:t>
            </a:r>
            <a:endParaRPr lang="en-US" sz="2600" b="1" kern="1200" cap="all" spc="-150" baseline="0" dirty="0">
              <a:latin typeface="+mj-lt"/>
              <a:ea typeface="+mj-ea"/>
              <a:cs typeface="+mj-cs"/>
            </a:endParaRPr>
          </a:p>
        </p:txBody>
      </p:sp>
      <p:pic>
        <p:nvPicPr>
          <p:cNvPr id="5" name="Picture 4">
            <a:extLst>
              <a:ext uri="{FF2B5EF4-FFF2-40B4-BE49-F238E27FC236}">
                <a16:creationId xmlns:a16="http://schemas.microsoft.com/office/drawing/2014/main" id="{2D36DE0A-073F-4A00-9CC2-03D6CE66D9F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14375" y="1304925"/>
            <a:ext cx="11166633" cy="4508742"/>
          </a:xfrm>
          <a:prstGeom prst="rect">
            <a:avLst/>
          </a:prstGeom>
          <a:ln>
            <a:solidFill>
              <a:schemeClr val="tx1"/>
            </a:solidFill>
          </a:ln>
        </p:spPr>
      </p:pic>
      <p:sp>
        <p:nvSpPr>
          <p:cNvPr id="11" name="Title 1">
            <a:extLst>
              <a:ext uri="{FF2B5EF4-FFF2-40B4-BE49-F238E27FC236}">
                <a16:creationId xmlns:a16="http://schemas.microsoft.com/office/drawing/2014/main" id="{BD86C04B-2653-4F63-B983-7721E8E1B1B9}"/>
              </a:ext>
            </a:extLst>
          </p:cNvPr>
          <p:cNvSpPr txBox="1">
            <a:spLocks/>
          </p:cNvSpPr>
          <p:nvPr/>
        </p:nvSpPr>
        <p:spPr>
          <a:xfrm>
            <a:off x="3703387" y="5921971"/>
            <a:ext cx="5025824" cy="371475"/>
          </a:xfrm>
          <a:prstGeom prst="rect">
            <a:avLst/>
          </a:prstGeom>
        </p:spPr>
        <p:txBody>
          <a:bodyPr vert="horz" lIns="0" tIns="0" rIns="0" bIns="0" rtlCol="0">
            <a:normAutofit/>
          </a:bodyPr>
          <a:lstStyle>
            <a:lvl1pPr algn="l" defTabSz="914400" rtl="0" eaLnBrk="1" latinLnBrk="0" hangingPunct="1">
              <a:lnSpc>
                <a:spcPct val="90000"/>
              </a:lnSpc>
              <a:spcBef>
                <a:spcPct val="0"/>
              </a:spcBef>
              <a:buNone/>
              <a:defRPr sz="3200" b="1" kern="1200" cap="all" spc="-150" baseline="0">
                <a:solidFill>
                  <a:schemeClr val="tx1"/>
                </a:solidFill>
                <a:latin typeface="+mj-lt"/>
                <a:ea typeface="+mj-ea"/>
                <a:cs typeface="+mj-cs"/>
              </a:defRPr>
            </a:lvl1pPr>
          </a:lstStyle>
          <a:p>
            <a:pPr>
              <a:spcBef>
                <a:spcPts val="1000"/>
              </a:spcBef>
            </a:pPr>
            <a:r>
              <a:rPr lang="en-US" sz="1600" b="0" i="1" kern="1200" dirty="0">
                <a:latin typeface="+mn-lt"/>
                <a:ea typeface="+mn-ea"/>
                <a:cs typeface="+mn-cs"/>
              </a:rPr>
              <a:t>Model predictions for </a:t>
            </a:r>
            <a:r>
              <a:rPr lang="en-US" sz="1600" b="0" i="1" dirty="0" err="1">
                <a:latin typeface="+mn-lt"/>
                <a:ea typeface="+mn-ea"/>
                <a:cs typeface="+mn-cs"/>
              </a:rPr>
              <a:t>kildare</a:t>
            </a:r>
            <a:r>
              <a:rPr lang="en-US" sz="1600" b="0" i="1" dirty="0">
                <a:latin typeface="+mn-lt"/>
                <a:ea typeface="+mn-ea"/>
                <a:cs typeface="+mn-cs"/>
              </a:rPr>
              <a:t> </a:t>
            </a:r>
            <a:r>
              <a:rPr lang="en-US" sz="1600" b="0" i="1" kern="1200" dirty="0">
                <a:latin typeface="+mn-lt"/>
                <a:ea typeface="+mn-ea"/>
                <a:cs typeface="+mn-cs"/>
              </a:rPr>
              <a:t>in September 2020</a:t>
            </a:r>
          </a:p>
        </p:txBody>
      </p:sp>
    </p:spTree>
    <p:extLst>
      <p:ext uri="{BB962C8B-B14F-4D97-AF65-F5344CB8AC3E}">
        <p14:creationId xmlns:p14="http://schemas.microsoft.com/office/powerpoint/2010/main" val="18743359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8" name="Picture Placeholder 17">
            <a:extLst>
              <a:ext uri="{FF2B5EF4-FFF2-40B4-BE49-F238E27FC236}">
                <a16:creationId xmlns:a16="http://schemas.microsoft.com/office/drawing/2014/main" id="{4FC59329-2EE8-904A-9303-B73C02AB74D4}"/>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l="34063" r="47798"/>
          <a:stretch/>
        </p:blipFill>
        <p:spPr>
          <a:xfrm>
            <a:off x="9980476" y="10"/>
            <a:ext cx="2211524" cy="6857990"/>
          </a:xfrm>
          <a:noFill/>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460576" y="-19050"/>
            <a:ext cx="9519900" cy="676275"/>
          </a:xfrm>
        </p:spPr>
        <p:txBody>
          <a:bodyPr vert="horz" lIns="0" tIns="0" rIns="0" bIns="0" rtlCol="0" anchor="b">
            <a:normAutofit/>
          </a:bodyPr>
          <a:lstStyle/>
          <a:p>
            <a:pPr algn="l"/>
            <a:r>
              <a:rPr lang="en-US" sz="2800" dirty="0"/>
              <a:t>CONCLUSION</a:t>
            </a:r>
            <a:endParaRPr lang="en-US" sz="2800" b="1" kern="1200" cap="all" spc="-300" baseline="0" dirty="0">
              <a:latin typeface="+mj-lt"/>
              <a:ea typeface="+mj-ea"/>
              <a:cs typeface="+mj-cs"/>
            </a:endParaRPr>
          </a:p>
        </p:txBody>
      </p:sp>
      <p:sp>
        <p:nvSpPr>
          <p:cNvPr id="2" name="Content Placeholder 3">
            <a:extLst>
              <a:ext uri="{FF2B5EF4-FFF2-40B4-BE49-F238E27FC236}">
                <a16:creationId xmlns:a16="http://schemas.microsoft.com/office/drawing/2014/main" id="{81C2A255-C84D-4C69-8BE0-44AB5A0A34AA}"/>
              </a:ext>
            </a:extLst>
          </p:cNvPr>
          <p:cNvSpPr txBox="1">
            <a:spLocks/>
          </p:cNvSpPr>
          <p:nvPr/>
        </p:nvSpPr>
        <p:spPr>
          <a:xfrm>
            <a:off x="460575" y="799149"/>
            <a:ext cx="8692949" cy="5668326"/>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dirty="0"/>
              <a:t> </a:t>
            </a:r>
          </a:p>
          <a:p>
            <a:pPr marL="285750" indent="-285750" algn="l">
              <a:buFont typeface="Arial" panose="020B0604020202020204" pitchFamily="34" charset="0"/>
              <a:buChar char="•"/>
            </a:pPr>
            <a:r>
              <a:rPr lang="en-US" sz="1800" b="0" i="0" u="none" strike="noStrike" baseline="0" dirty="0">
                <a:latin typeface="NimbusRomNo9L-Regu"/>
              </a:rPr>
              <a:t>S-I-R model performed well during the initial phase of the outbreak</a:t>
            </a:r>
          </a:p>
          <a:p>
            <a:pPr marL="285750" indent="-285750" algn="l">
              <a:buFont typeface="Arial" panose="020B0604020202020204" pitchFamily="34" charset="0"/>
              <a:buChar char="•"/>
            </a:pPr>
            <a:r>
              <a:rPr lang="en-US" sz="1800" b="0" i="0" u="none" strike="noStrike" baseline="0" dirty="0">
                <a:latin typeface="NimbusRomNo9L-Regu"/>
              </a:rPr>
              <a:t>In later stages of the outbreak, the S-I-R model did not give satisfactory results</a:t>
            </a:r>
          </a:p>
          <a:p>
            <a:pPr marL="285750" indent="-285750" algn="l">
              <a:buFont typeface="Arial" panose="020B0604020202020204" pitchFamily="34" charset="0"/>
              <a:buChar char="•"/>
            </a:pPr>
            <a:r>
              <a:rPr lang="en-US" sz="1800" b="0" i="0" u="none" strike="noStrike" baseline="0" dirty="0">
                <a:latin typeface="NimbusRomNo9L-Regu"/>
              </a:rPr>
              <a:t>Logistic Growth Model, was implemented to understand the propagation of the virus during the advanced stages of the </a:t>
            </a:r>
            <a:r>
              <a:rPr lang="en-IN" sz="1800" b="0" i="0" u="none" strike="noStrike" baseline="0" dirty="0">
                <a:latin typeface="NimbusRomNo9L-Regu"/>
              </a:rPr>
              <a:t>outbreak</a:t>
            </a:r>
          </a:p>
          <a:p>
            <a:pPr marL="285750" indent="-285750" algn="l">
              <a:buFont typeface="Arial" panose="020B0604020202020204" pitchFamily="34" charset="0"/>
              <a:buChar char="•"/>
            </a:pPr>
            <a:r>
              <a:rPr lang="en-US" sz="1800" b="0" i="0" u="none" strike="noStrike" baseline="0" dirty="0">
                <a:latin typeface="NimbusRomNo9L-Regu"/>
              </a:rPr>
              <a:t>Logistic Growth Model was more successful in fitting the model to Ireland data accurately with an R2 score of 0.992 </a:t>
            </a:r>
          </a:p>
          <a:p>
            <a:pPr marL="285750" indent="-285750" algn="l">
              <a:buFont typeface="Arial" panose="020B0604020202020204" pitchFamily="34" charset="0"/>
              <a:buChar char="•"/>
            </a:pPr>
            <a:r>
              <a:rPr lang="en-US" sz="1800" b="0" i="0" u="none" strike="noStrike" baseline="0" dirty="0">
                <a:latin typeface="NimbusRomNo9L-Regu"/>
              </a:rPr>
              <a:t>Lockdowns and social distancing measures do play a vital role in slowing down and curbing the spread of the virus (Comparatively R0 value estimated by the S-I-R model for Sweden was greater than that of Ireland)</a:t>
            </a:r>
          </a:p>
          <a:p>
            <a:pPr marL="285750" indent="-285750" algn="l">
              <a:buFont typeface="Arial" panose="020B0604020202020204" pitchFamily="34" charset="0"/>
              <a:buChar char="•"/>
            </a:pPr>
            <a:r>
              <a:rPr lang="en-US" sz="1800" b="0" i="0" u="none" strike="noStrike" baseline="0" dirty="0">
                <a:latin typeface="NimbusRomNo9L-Regu"/>
              </a:rPr>
              <a:t>Logistic Growth model predicted an overall decrease in the </a:t>
            </a:r>
            <a:r>
              <a:rPr lang="en-US" sz="1800" dirty="0">
                <a:latin typeface="NimbusRomNo9L-Regu"/>
              </a:rPr>
              <a:t>new </a:t>
            </a:r>
            <a:r>
              <a:rPr lang="en-US" sz="1800" b="0" i="0" u="none" strike="noStrike" baseline="0" dirty="0">
                <a:latin typeface="NimbusRomNo9L-Regu"/>
              </a:rPr>
              <a:t>number of confirmed cases</a:t>
            </a:r>
          </a:p>
          <a:p>
            <a:pPr marL="285750" indent="-285750" algn="l">
              <a:buFont typeface="Arial" panose="020B0604020202020204" pitchFamily="34" charset="0"/>
              <a:buChar char="•"/>
            </a:pPr>
            <a:r>
              <a:rPr lang="en-US" sz="1800" b="0" i="0" u="none" strike="noStrike" baseline="0" dirty="0">
                <a:latin typeface="NimbusRomNo9L-Regu"/>
              </a:rPr>
              <a:t>The Logistic Growth </a:t>
            </a:r>
            <a:r>
              <a:rPr lang="en-US" sz="1800" dirty="0">
                <a:latin typeface="NimbusRomNo9L-Regu"/>
              </a:rPr>
              <a:t>model was unable to predict the re-emergence of cases and the possibility of a second wave of infections and did not account for the human factor</a:t>
            </a:r>
            <a:endParaRPr lang="en-US" sz="1800" b="0" i="0" u="none" strike="noStrike" baseline="0" dirty="0">
              <a:latin typeface="NimbusRomNo9L-Regu"/>
            </a:endParaRPr>
          </a:p>
          <a:p>
            <a:pPr marL="285750" indent="-285750" algn="l">
              <a:buFont typeface="Arial" panose="020B0604020202020204" pitchFamily="34" charset="0"/>
              <a:buChar char="•"/>
            </a:pPr>
            <a:endParaRPr lang="en-US" sz="1800" b="0" i="0" u="none" strike="noStrike" baseline="0" dirty="0">
              <a:latin typeface="NimbusRomNo9L-Regu"/>
            </a:endParaRPr>
          </a:p>
        </p:txBody>
      </p:sp>
    </p:spTree>
    <p:extLst>
      <p:ext uri="{BB962C8B-B14F-4D97-AF65-F5344CB8AC3E}">
        <p14:creationId xmlns:p14="http://schemas.microsoft.com/office/powerpoint/2010/main" val="35105869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8" name="Picture Placeholder 17">
            <a:extLst>
              <a:ext uri="{FF2B5EF4-FFF2-40B4-BE49-F238E27FC236}">
                <a16:creationId xmlns:a16="http://schemas.microsoft.com/office/drawing/2014/main" id="{4FC59329-2EE8-904A-9303-B73C02AB74D4}"/>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l="34063" r="47798"/>
          <a:stretch/>
        </p:blipFill>
        <p:spPr>
          <a:xfrm>
            <a:off x="9980476" y="10"/>
            <a:ext cx="2211524" cy="6857990"/>
          </a:xfrm>
          <a:noFill/>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460576" y="-19050"/>
            <a:ext cx="9519900" cy="676275"/>
          </a:xfrm>
        </p:spPr>
        <p:txBody>
          <a:bodyPr vert="horz" lIns="0" tIns="0" rIns="0" bIns="0" rtlCol="0" anchor="b">
            <a:normAutofit/>
          </a:bodyPr>
          <a:lstStyle/>
          <a:p>
            <a:pPr algn="l"/>
            <a:r>
              <a:rPr lang="en-US" sz="2800" b="1" kern="1200" cap="all" spc="-300" baseline="0" dirty="0">
                <a:latin typeface="+mj-lt"/>
                <a:ea typeface="+mj-ea"/>
                <a:cs typeface="+mj-cs"/>
              </a:rPr>
              <a:t>Future scope</a:t>
            </a:r>
          </a:p>
        </p:txBody>
      </p:sp>
      <p:sp>
        <p:nvSpPr>
          <p:cNvPr id="2" name="Content Placeholder 3">
            <a:extLst>
              <a:ext uri="{FF2B5EF4-FFF2-40B4-BE49-F238E27FC236}">
                <a16:creationId xmlns:a16="http://schemas.microsoft.com/office/drawing/2014/main" id="{81C2A255-C84D-4C69-8BE0-44AB5A0A34AA}"/>
              </a:ext>
            </a:extLst>
          </p:cNvPr>
          <p:cNvSpPr txBox="1">
            <a:spLocks/>
          </p:cNvSpPr>
          <p:nvPr/>
        </p:nvSpPr>
        <p:spPr>
          <a:xfrm>
            <a:off x="460575" y="799149"/>
            <a:ext cx="8692949" cy="5258751"/>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dirty="0"/>
              <a:t> </a:t>
            </a:r>
          </a:p>
          <a:p>
            <a:pPr marL="285750" indent="-285750" algn="l">
              <a:buFont typeface="Arial" panose="020B0604020202020204" pitchFamily="34" charset="0"/>
              <a:buChar char="•"/>
            </a:pPr>
            <a:r>
              <a:rPr lang="en-US" sz="1800" dirty="0">
                <a:latin typeface="NimbusRomNo9L-Regu"/>
              </a:rPr>
              <a:t>Infection t</a:t>
            </a:r>
            <a:r>
              <a:rPr lang="en-US" sz="1800" b="0" i="0" u="none" strike="noStrike" baseline="0" dirty="0">
                <a:latin typeface="NimbusRomNo9L-Regu"/>
              </a:rPr>
              <a:t>ransmission rate continues to change in real world</a:t>
            </a:r>
          </a:p>
          <a:p>
            <a:pPr marL="285750" indent="-285750" algn="l">
              <a:buFont typeface="Arial" panose="020B0604020202020204" pitchFamily="34" charset="0"/>
              <a:buChar char="•"/>
            </a:pPr>
            <a:r>
              <a:rPr lang="en-US" sz="1800" dirty="0">
                <a:latin typeface="NimbusRomNo9L-Regu"/>
              </a:rPr>
              <a:t>F</a:t>
            </a:r>
            <a:r>
              <a:rPr lang="en-US" sz="1800" b="0" i="0" u="none" strike="noStrike" baseline="0" dirty="0">
                <a:latin typeface="NimbusRomNo9L-Regu"/>
              </a:rPr>
              <a:t>urther road-map for this research would be to explore the non-linear dynamics of the spread of the virus and to explore the sophisticated extensions of the models.</a:t>
            </a:r>
          </a:p>
          <a:p>
            <a:pPr marL="285750" indent="-285750" algn="l">
              <a:buFont typeface="Arial" panose="020B0604020202020204" pitchFamily="34" charset="0"/>
              <a:buChar char="•"/>
            </a:pPr>
            <a:endParaRPr lang="en-US" sz="1800" b="0" i="0" u="none" strike="noStrike" baseline="0" dirty="0">
              <a:latin typeface="NimbusRomNo9L-Regu"/>
            </a:endParaRPr>
          </a:p>
        </p:txBody>
      </p:sp>
      <p:pic>
        <p:nvPicPr>
          <p:cNvPr id="5" name="Picture 4" descr="A screen shot of a person&#10;&#10;Description automatically generated">
            <a:extLst>
              <a:ext uri="{FF2B5EF4-FFF2-40B4-BE49-F238E27FC236}">
                <a16:creationId xmlns:a16="http://schemas.microsoft.com/office/drawing/2014/main" id="{0CFC29D8-996C-45C3-BA3D-D38CD7DA9B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5826" y="2238375"/>
            <a:ext cx="7915274" cy="4132886"/>
          </a:xfrm>
          <a:prstGeom prst="rect">
            <a:avLst/>
          </a:prstGeom>
        </p:spPr>
      </p:pic>
    </p:spTree>
    <p:extLst>
      <p:ext uri="{BB962C8B-B14F-4D97-AF65-F5344CB8AC3E}">
        <p14:creationId xmlns:p14="http://schemas.microsoft.com/office/powerpoint/2010/main" val="30608541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F11A6B65-5A20-4F4D-ACBB-ED50132D4571}"/>
              </a:ext>
            </a:extLst>
          </p:cNvPr>
          <p:cNvSpPr>
            <a:spLocks noGrp="1"/>
          </p:cNvSpPr>
          <p:nvPr>
            <p:ph type="ctrTitle"/>
          </p:nvPr>
        </p:nvSpPr>
        <p:spPr/>
        <p:txBody>
          <a:bodyPr/>
          <a:lstStyle/>
          <a:p>
            <a:r>
              <a:rPr lang="en-US" dirty="0"/>
              <a:t>THANK YOU</a:t>
            </a:r>
          </a:p>
        </p:txBody>
      </p:sp>
      <p:sp>
        <p:nvSpPr>
          <p:cNvPr id="4" name="Text Placeholder 3">
            <a:extLst>
              <a:ext uri="{FF2B5EF4-FFF2-40B4-BE49-F238E27FC236}">
                <a16:creationId xmlns:a16="http://schemas.microsoft.com/office/drawing/2014/main" id="{60828E04-9C2A-4859-8050-C2DF67A249CB}"/>
              </a:ext>
            </a:extLst>
          </p:cNvPr>
          <p:cNvSpPr>
            <a:spLocks noGrp="1"/>
          </p:cNvSpPr>
          <p:nvPr>
            <p:ph type="body" sz="quarter" idx="15"/>
          </p:nvPr>
        </p:nvSpPr>
        <p:spPr>
          <a:xfrm>
            <a:off x="1933575" y="4035727"/>
            <a:ext cx="3570636" cy="382887"/>
          </a:xfrm>
        </p:spPr>
        <p:txBody>
          <a:bodyPr/>
          <a:lstStyle/>
          <a:p>
            <a:r>
              <a:rPr lang="en-US" sz="2000" dirty="0"/>
              <a:t>NEERAJ WAMAN CHAVAN</a:t>
            </a:r>
          </a:p>
        </p:txBody>
      </p:sp>
      <p:pic>
        <p:nvPicPr>
          <p:cNvPr id="10" name="Graphic 9" descr="Smart Phone" title="Icon - Presenter Phone Number">
            <a:extLst>
              <a:ext uri="{FF2B5EF4-FFF2-40B4-BE49-F238E27FC236}">
                <a16:creationId xmlns:a16="http://schemas.microsoft.com/office/drawing/2014/main" id="{A29DE31C-E099-4579-BB03-675E0A40C5F2}"/>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5783050" y="4130805"/>
            <a:ext cx="218900" cy="218900"/>
          </a:xfrm>
          <a:prstGeom prst="rect">
            <a:avLst/>
          </a:prstGeom>
        </p:spPr>
      </p:pic>
      <p:sp>
        <p:nvSpPr>
          <p:cNvPr id="5" name="Text Placeholder 4">
            <a:extLst>
              <a:ext uri="{FF2B5EF4-FFF2-40B4-BE49-F238E27FC236}">
                <a16:creationId xmlns:a16="http://schemas.microsoft.com/office/drawing/2014/main" id="{11265965-2271-4C1C-BD0A-6F85F80FF9A6}"/>
              </a:ext>
            </a:extLst>
          </p:cNvPr>
          <p:cNvSpPr>
            <a:spLocks noGrp="1"/>
          </p:cNvSpPr>
          <p:nvPr>
            <p:ph type="body" sz="quarter" idx="16"/>
          </p:nvPr>
        </p:nvSpPr>
        <p:spPr/>
        <p:txBody>
          <a:bodyPr/>
          <a:lstStyle/>
          <a:p>
            <a:r>
              <a:rPr lang="en-US" dirty="0"/>
              <a:t>+353 0894038920</a:t>
            </a:r>
          </a:p>
        </p:txBody>
      </p:sp>
      <p:pic>
        <p:nvPicPr>
          <p:cNvPr id="9" name="Graphic 8" descr="Envelope" title="Icon Presenter Email">
            <a:extLst>
              <a:ext uri="{FF2B5EF4-FFF2-40B4-BE49-F238E27FC236}">
                <a16:creationId xmlns:a16="http://schemas.microsoft.com/office/drawing/2014/main" id="{773C1382-ACE1-460F-A1B6-AB761A7D2E6B}"/>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5783050" y="4536623"/>
            <a:ext cx="218900" cy="218900"/>
          </a:xfrm>
          <a:prstGeom prst="rect">
            <a:avLst/>
          </a:prstGeom>
        </p:spPr>
      </p:pic>
      <p:sp>
        <p:nvSpPr>
          <p:cNvPr id="6" name="Text Placeholder 5">
            <a:extLst>
              <a:ext uri="{FF2B5EF4-FFF2-40B4-BE49-F238E27FC236}">
                <a16:creationId xmlns:a16="http://schemas.microsoft.com/office/drawing/2014/main" id="{50A3BCC3-A277-4C0B-9EBA-EB53990D8EBD}"/>
              </a:ext>
            </a:extLst>
          </p:cNvPr>
          <p:cNvSpPr>
            <a:spLocks noGrp="1"/>
          </p:cNvSpPr>
          <p:nvPr>
            <p:ph type="body" sz="quarter" idx="17"/>
          </p:nvPr>
        </p:nvSpPr>
        <p:spPr/>
        <p:txBody>
          <a:bodyPr/>
          <a:lstStyle/>
          <a:p>
            <a:r>
              <a:rPr lang="en-US" dirty="0"/>
              <a:t>10521393@mydbs.ie</a:t>
            </a:r>
          </a:p>
        </p:txBody>
      </p:sp>
      <p:sp>
        <p:nvSpPr>
          <p:cNvPr id="12" name="Slide Number Placeholder 11">
            <a:extLst>
              <a:ext uri="{FF2B5EF4-FFF2-40B4-BE49-F238E27FC236}">
                <a16:creationId xmlns:a16="http://schemas.microsoft.com/office/drawing/2014/main" id="{91814EC9-246A-4C6E-941E-5774FE72F08E}"/>
              </a:ext>
            </a:extLst>
          </p:cNvPr>
          <p:cNvSpPr>
            <a:spLocks noGrp="1"/>
          </p:cNvSpPr>
          <p:nvPr>
            <p:ph type="sldNum" sz="quarter" idx="4294967295"/>
          </p:nvPr>
        </p:nvSpPr>
        <p:spPr>
          <a:xfrm>
            <a:off x="11914188" y="6402388"/>
            <a:ext cx="277812" cy="273050"/>
          </a:xfrm>
        </p:spPr>
        <p:txBody>
          <a:bodyPr/>
          <a:lstStyle/>
          <a:p>
            <a:fld id="{19B51A1E-902D-48AF-9020-955120F399B6}" type="slidenum">
              <a:rPr lang="en-US" smtClean="0"/>
              <a:pPr/>
              <a:t>26</a:t>
            </a:fld>
            <a:endParaRPr lang="en-US" dirty="0"/>
          </a:p>
        </p:txBody>
      </p:sp>
    </p:spTree>
    <p:extLst>
      <p:ext uri="{BB962C8B-B14F-4D97-AF65-F5344CB8AC3E}">
        <p14:creationId xmlns:p14="http://schemas.microsoft.com/office/powerpoint/2010/main" val="4153678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46D051DA-5DAD-43A7-A238-51C63BA59FEC}"/>
              </a:ext>
            </a:extLst>
          </p:cNvPr>
          <p:cNvSpPr>
            <a:spLocks noGrp="1"/>
          </p:cNvSpPr>
          <p:nvPr>
            <p:ph type="sldNum" sz="quarter" idx="33"/>
          </p:nvPr>
        </p:nvSpPr>
        <p:spPr>
          <a:xfrm>
            <a:off x="11447502" y="6401750"/>
            <a:ext cx="278418" cy="274324"/>
          </a:xfrm>
        </p:spPr>
        <p:txBody>
          <a:bodyPr anchor="ctr">
            <a:normAutofit/>
          </a:bodyPr>
          <a:lstStyle/>
          <a:p>
            <a:pPr>
              <a:spcAft>
                <a:spcPts val="600"/>
              </a:spcAft>
            </a:pPr>
            <a:fld id="{19B51A1E-902D-48AF-9020-955120F399B6}" type="slidenum">
              <a:rPr lang="en-US" smtClean="0"/>
              <a:pPr>
                <a:spcAft>
                  <a:spcPts val="600"/>
                </a:spcAft>
              </a:pPr>
              <a:t>3</a:t>
            </a:fld>
            <a:endParaRPr lang="en-US"/>
          </a:p>
        </p:txBody>
      </p:sp>
      <p:sp>
        <p:nvSpPr>
          <p:cNvPr id="2" name="Title 1">
            <a:extLst>
              <a:ext uri="{FF2B5EF4-FFF2-40B4-BE49-F238E27FC236}">
                <a16:creationId xmlns:a16="http://schemas.microsoft.com/office/drawing/2014/main" id="{AEA5083B-CC27-4F1C-AD03-E3DBEC1C9E78}"/>
              </a:ext>
            </a:extLst>
          </p:cNvPr>
          <p:cNvSpPr>
            <a:spLocks noGrp="1"/>
          </p:cNvSpPr>
          <p:nvPr>
            <p:ph type="title"/>
          </p:nvPr>
        </p:nvSpPr>
        <p:spPr>
          <a:xfrm>
            <a:off x="355801" y="123825"/>
            <a:ext cx="5492549" cy="685800"/>
          </a:xfrm>
        </p:spPr>
        <p:txBody>
          <a:bodyPr anchor="b">
            <a:normAutofit/>
          </a:bodyPr>
          <a:lstStyle/>
          <a:p>
            <a:r>
              <a:rPr lang="en-US" sz="2300" dirty="0">
                <a:latin typeface="+mn-lt"/>
              </a:rPr>
              <a:t>COVID-19 and its origin</a:t>
            </a:r>
          </a:p>
        </p:txBody>
      </p:sp>
      <p:sp>
        <p:nvSpPr>
          <p:cNvPr id="4" name="Content Placeholder 3">
            <a:extLst>
              <a:ext uri="{FF2B5EF4-FFF2-40B4-BE49-F238E27FC236}">
                <a16:creationId xmlns:a16="http://schemas.microsoft.com/office/drawing/2014/main" id="{125E40B9-054F-4D79-BD17-68E71C740D01}"/>
              </a:ext>
            </a:extLst>
          </p:cNvPr>
          <p:cNvSpPr>
            <a:spLocks noGrp="1"/>
          </p:cNvSpPr>
          <p:nvPr>
            <p:ph type="body" sz="half" idx="2"/>
          </p:nvPr>
        </p:nvSpPr>
        <p:spPr>
          <a:xfrm>
            <a:off x="355801" y="1009650"/>
            <a:ext cx="5416350" cy="1762125"/>
          </a:xfrm>
        </p:spPr>
        <p:txBody>
          <a:bodyPr>
            <a:normAutofit fontScale="70000" lnSpcReduction="20000"/>
          </a:bodyPr>
          <a:lstStyle/>
          <a:p>
            <a:pPr marL="0" indent="0">
              <a:buNone/>
            </a:pPr>
            <a:r>
              <a:rPr lang="en-US" dirty="0"/>
              <a:t> </a:t>
            </a:r>
          </a:p>
          <a:p>
            <a:pPr marL="285750" indent="-285750">
              <a:buFont typeface="Arial" panose="020B0604020202020204" pitchFamily="34" charset="0"/>
              <a:buChar char="•"/>
            </a:pPr>
            <a:r>
              <a:rPr lang="en-US" sz="2600" b="0" i="0" u="none" strike="noStrike" baseline="0" dirty="0">
                <a:latin typeface="Calibri" panose="020F0502020204030204" pitchFamily="34" charset="0"/>
                <a:cs typeface="Calibri" panose="020F0502020204030204" pitchFamily="34" charset="0"/>
              </a:rPr>
              <a:t>Outbreak </a:t>
            </a:r>
            <a:r>
              <a:rPr lang="en-US" sz="2600" dirty="0">
                <a:latin typeface="Calibri" panose="020F0502020204030204" pitchFamily="34" charset="0"/>
                <a:cs typeface="Calibri" panose="020F0502020204030204" pitchFamily="34" charset="0"/>
              </a:rPr>
              <a:t>happened</a:t>
            </a:r>
            <a:r>
              <a:rPr lang="en-US" sz="2600" b="0" i="0" u="none" strike="noStrike" baseline="0" dirty="0">
                <a:latin typeface="Calibri" panose="020F0502020204030204" pitchFamily="34" charset="0"/>
                <a:cs typeface="Calibri" panose="020F0502020204030204" pitchFamily="34" charset="0"/>
              </a:rPr>
              <a:t> in Wuhan province of China and later spread to Hubei and eventually propagated worldwide</a:t>
            </a:r>
          </a:p>
          <a:p>
            <a:pPr marL="285750" indent="-285750">
              <a:buFont typeface="Arial" panose="020B0604020202020204" pitchFamily="34" charset="0"/>
              <a:buChar char="•"/>
            </a:pPr>
            <a:r>
              <a:rPr lang="en-US" sz="2600" dirty="0">
                <a:latin typeface="Calibri" panose="020F0502020204030204" pitchFamily="34" charset="0"/>
                <a:cs typeface="Calibri" panose="020F0502020204030204" pitchFamily="34" charset="0"/>
              </a:rPr>
              <a:t>D</a:t>
            </a:r>
            <a:r>
              <a:rPr lang="en-US" sz="2600" b="0" i="0" u="none" strike="noStrike" baseline="0" dirty="0">
                <a:latin typeface="Calibri" panose="020F0502020204030204" pitchFamily="34" charset="0"/>
                <a:cs typeface="Calibri" panose="020F0502020204030204" pitchFamily="34" charset="0"/>
              </a:rPr>
              <a:t>eclared a pandemic by WHO on </a:t>
            </a:r>
            <a:r>
              <a:rPr lang="en-IN" sz="2600" b="0" i="0" u="none" strike="noStrike" baseline="0" dirty="0">
                <a:latin typeface="Calibri" panose="020F0502020204030204" pitchFamily="34" charset="0"/>
                <a:cs typeface="Calibri" panose="020F0502020204030204" pitchFamily="34" charset="0"/>
              </a:rPr>
              <a:t>11</a:t>
            </a:r>
            <a:r>
              <a:rPr lang="en-IN" sz="2600" b="0" i="0" u="none" strike="noStrike" baseline="30000" dirty="0">
                <a:latin typeface="Calibri" panose="020F0502020204030204" pitchFamily="34" charset="0"/>
                <a:cs typeface="Calibri" panose="020F0502020204030204" pitchFamily="34" charset="0"/>
              </a:rPr>
              <a:t>th</a:t>
            </a:r>
            <a:r>
              <a:rPr lang="en-IN" sz="2600" b="0" i="0" u="none" strike="noStrike" baseline="0" dirty="0">
                <a:latin typeface="Calibri" panose="020F0502020204030204" pitchFamily="34" charset="0"/>
                <a:cs typeface="Calibri" panose="020F0502020204030204" pitchFamily="34" charset="0"/>
              </a:rPr>
              <a:t> of March 2020</a:t>
            </a:r>
            <a:endParaRPr lang="en-US" sz="26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600" dirty="0">
                <a:latin typeface="Calibri" panose="020F0502020204030204" pitchFamily="34" charset="0"/>
                <a:cs typeface="Calibri" panose="020F0502020204030204" pitchFamily="34" charset="0"/>
              </a:rPr>
              <a:t>23.7mn confirmed cases as of August 25</a:t>
            </a:r>
            <a:r>
              <a:rPr lang="en-US" sz="2600" baseline="30000" dirty="0">
                <a:latin typeface="Calibri" panose="020F0502020204030204" pitchFamily="34" charset="0"/>
                <a:cs typeface="Calibri" panose="020F0502020204030204" pitchFamily="34" charset="0"/>
              </a:rPr>
              <a:t>th</a:t>
            </a:r>
            <a:r>
              <a:rPr lang="en-US" sz="2600" dirty="0">
                <a:latin typeface="Calibri" panose="020F0502020204030204" pitchFamily="34" charset="0"/>
                <a:cs typeface="Calibri" panose="020F0502020204030204" pitchFamily="34" charset="0"/>
              </a:rPr>
              <a:t> </a:t>
            </a:r>
          </a:p>
          <a:p>
            <a:endParaRPr lang="en-US" dirty="0"/>
          </a:p>
          <a:p>
            <a:endParaRPr lang="en-US" dirty="0"/>
          </a:p>
        </p:txBody>
      </p:sp>
      <p:pic>
        <p:nvPicPr>
          <p:cNvPr id="19" name="Picture Placeholder 18" descr="Source: Google">
            <a:extLst>
              <a:ext uri="{FF2B5EF4-FFF2-40B4-BE49-F238E27FC236}">
                <a16:creationId xmlns:a16="http://schemas.microsoft.com/office/drawing/2014/main" id="{78E3D4B9-3B79-3A44-BAC1-8FEE23274B97}"/>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b="4564"/>
          <a:stretch/>
        </p:blipFill>
        <p:spPr>
          <a:xfrm>
            <a:off x="6096000" y="809625"/>
            <a:ext cx="5880264" cy="5715000"/>
          </a:xfrm>
          <a:noFill/>
          <a:ln>
            <a:solidFill>
              <a:schemeClr val="tx1"/>
            </a:solidFill>
          </a:ln>
        </p:spPr>
      </p:pic>
      <p:sp>
        <p:nvSpPr>
          <p:cNvPr id="7" name="Title 1">
            <a:extLst>
              <a:ext uri="{FF2B5EF4-FFF2-40B4-BE49-F238E27FC236}">
                <a16:creationId xmlns:a16="http://schemas.microsoft.com/office/drawing/2014/main" id="{AFA5ECC7-CAC4-4C0A-93EE-76BD86F428DC}"/>
              </a:ext>
            </a:extLst>
          </p:cNvPr>
          <p:cNvSpPr txBox="1">
            <a:spLocks/>
          </p:cNvSpPr>
          <p:nvPr/>
        </p:nvSpPr>
        <p:spPr>
          <a:xfrm>
            <a:off x="355800" y="2928937"/>
            <a:ext cx="5492549" cy="685800"/>
          </a:xfrm>
          <a:prstGeom prst="rect">
            <a:avLst/>
          </a:prstGeom>
        </p:spPr>
        <p:txBody>
          <a:bodyPr vert="horz" lIns="0" tIns="0" rIns="0" bIns="0" rtlCol="0" anchor="b">
            <a:normAutofit fontScale="97500"/>
          </a:bodyPr>
          <a:lstStyle>
            <a:lvl1pPr algn="l" defTabSz="914400" rtl="0" eaLnBrk="1" latinLnBrk="0" hangingPunct="1">
              <a:lnSpc>
                <a:spcPct val="90000"/>
              </a:lnSpc>
              <a:spcBef>
                <a:spcPct val="0"/>
              </a:spcBef>
              <a:buNone/>
              <a:defRPr sz="2800" b="1" kern="1200" cap="all" spc="-150" baseline="0">
                <a:solidFill>
                  <a:schemeClr val="tx1"/>
                </a:solidFill>
                <a:latin typeface="+mj-lt"/>
                <a:ea typeface="+mj-ea"/>
                <a:cs typeface="+mj-cs"/>
              </a:defRPr>
            </a:lvl1pPr>
          </a:lstStyle>
          <a:p>
            <a:r>
              <a:rPr lang="en-US" sz="2400" dirty="0">
                <a:latin typeface="+mn-lt"/>
              </a:rPr>
              <a:t>Why is it necessary to model the behavior of covid-19?</a:t>
            </a:r>
          </a:p>
        </p:txBody>
      </p:sp>
      <p:sp>
        <p:nvSpPr>
          <p:cNvPr id="8" name="Content Placeholder 3">
            <a:extLst>
              <a:ext uri="{FF2B5EF4-FFF2-40B4-BE49-F238E27FC236}">
                <a16:creationId xmlns:a16="http://schemas.microsoft.com/office/drawing/2014/main" id="{E38CD873-6AF9-4447-956D-EF52EF44E461}"/>
              </a:ext>
            </a:extLst>
          </p:cNvPr>
          <p:cNvSpPr txBox="1">
            <a:spLocks/>
          </p:cNvSpPr>
          <p:nvPr/>
        </p:nvSpPr>
        <p:spPr>
          <a:xfrm>
            <a:off x="517726" y="3771899"/>
            <a:ext cx="5416350" cy="2629851"/>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dirty="0"/>
              <a:t> </a:t>
            </a:r>
          </a:p>
          <a:p>
            <a:pPr marL="285750" indent="-285750">
              <a:buFont typeface="Arial" panose="020B0604020202020204" pitchFamily="34" charset="0"/>
              <a:buChar char="•"/>
            </a:pPr>
            <a:r>
              <a:rPr lang="en-US" sz="1900" dirty="0">
                <a:latin typeface="Calibri" panose="020F0502020204030204" pitchFamily="34" charset="0"/>
                <a:cs typeface="Calibri" panose="020F0502020204030204" pitchFamily="34" charset="0"/>
              </a:rPr>
              <a:t>To implement public health measures</a:t>
            </a:r>
          </a:p>
          <a:p>
            <a:pPr marL="285750" indent="-285750">
              <a:buFont typeface="Arial" panose="020B0604020202020204" pitchFamily="34" charset="0"/>
              <a:buChar char="•"/>
            </a:pPr>
            <a:r>
              <a:rPr lang="en-US" sz="1900" dirty="0">
                <a:latin typeface="Calibri" panose="020F0502020204030204" pitchFamily="34" charset="0"/>
                <a:cs typeface="Calibri" panose="020F0502020204030204" pitchFamily="34" charset="0"/>
              </a:rPr>
              <a:t>To understand how the virus is propagating in a population</a:t>
            </a:r>
          </a:p>
          <a:p>
            <a:pPr marL="285750" indent="-285750">
              <a:buFont typeface="Arial" panose="020B0604020202020204" pitchFamily="34" charset="0"/>
              <a:buChar char="•"/>
            </a:pPr>
            <a:r>
              <a:rPr lang="en-US" sz="1900" dirty="0">
                <a:latin typeface="Calibri" panose="020F0502020204030204" pitchFamily="34" charset="0"/>
                <a:cs typeface="Calibri" panose="020F0502020204030204" pitchFamily="34" charset="0"/>
              </a:rPr>
              <a:t>To take strategic decisions of allocating economic and health resources</a:t>
            </a:r>
          </a:p>
          <a:p>
            <a:pPr marL="285750" indent="-285750">
              <a:buFont typeface="Arial" panose="020B0604020202020204" pitchFamily="34" charset="0"/>
              <a:buChar char="•"/>
            </a:pPr>
            <a:r>
              <a:rPr lang="en-US" sz="1900" dirty="0">
                <a:latin typeface="Calibri" panose="020F0502020204030204" pitchFamily="34" charset="0"/>
                <a:cs typeface="Calibri" panose="020F0502020204030204" pitchFamily="34" charset="0"/>
              </a:rPr>
              <a:t>To identify the general trends in the transmission behavior of the virus</a:t>
            </a:r>
          </a:p>
          <a:p>
            <a:endParaRPr lang="en-US" dirty="0"/>
          </a:p>
          <a:p>
            <a:endParaRPr lang="en-US" dirty="0"/>
          </a:p>
        </p:txBody>
      </p:sp>
    </p:spTree>
    <p:extLst>
      <p:ext uri="{BB962C8B-B14F-4D97-AF65-F5344CB8AC3E}">
        <p14:creationId xmlns:p14="http://schemas.microsoft.com/office/powerpoint/2010/main" val="3640701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8" name="Picture Placeholder 17">
            <a:extLst>
              <a:ext uri="{FF2B5EF4-FFF2-40B4-BE49-F238E27FC236}">
                <a16:creationId xmlns:a16="http://schemas.microsoft.com/office/drawing/2014/main" id="{4FC59329-2EE8-904A-9303-B73C02AB74D4}"/>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l="34063" r="47798"/>
          <a:stretch/>
        </p:blipFill>
        <p:spPr>
          <a:xfrm>
            <a:off x="9980476" y="10"/>
            <a:ext cx="2211524" cy="6857990"/>
          </a:xfrm>
          <a:noFill/>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0" y="0"/>
            <a:ext cx="8715376" cy="942975"/>
          </a:xfrm>
        </p:spPr>
        <p:txBody>
          <a:bodyPr vert="horz" lIns="0" tIns="0" rIns="0" bIns="0" rtlCol="0" anchor="b">
            <a:normAutofit/>
          </a:bodyPr>
          <a:lstStyle/>
          <a:p>
            <a:pPr algn="l"/>
            <a:r>
              <a:rPr lang="en-US" sz="3600" b="1" kern="1200" cap="all" spc="-300" baseline="0" dirty="0">
                <a:latin typeface="+mj-lt"/>
                <a:ea typeface="+mj-ea"/>
                <a:cs typeface="+mj-cs"/>
              </a:rPr>
              <a:t>Research AIMS &amp; Objectives</a:t>
            </a:r>
          </a:p>
        </p:txBody>
      </p:sp>
      <p:sp>
        <p:nvSpPr>
          <p:cNvPr id="2" name="Content Placeholder 3">
            <a:extLst>
              <a:ext uri="{FF2B5EF4-FFF2-40B4-BE49-F238E27FC236}">
                <a16:creationId xmlns:a16="http://schemas.microsoft.com/office/drawing/2014/main" id="{81C2A255-C84D-4C69-8BE0-44AB5A0A34AA}"/>
              </a:ext>
            </a:extLst>
          </p:cNvPr>
          <p:cNvSpPr txBox="1">
            <a:spLocks/>
          </p:cNvSpPr>
          <p:nvPr/>
        </p:nvSpPr>
        <p:spPr>
          <a:xfrm>
            <a:off x="451051" y="799149"/>
            <a:ext cx="7845224" cy="4877751"/>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dirty="0"/>
              <a:t> </a:t>
            </a:r>
          </a:p>
          <a:p>
            <a:pPr marL="285750" indent="-285750">
              <a:buFont typeface="Arial" panose="020B0604020202020204" pitchFamily="34" charset="0"/>
              <a:buChar char="•"/>
            </a:pPr>
            <a:r>
              <a:rPr lang="en-US" sz="1900" dirty="0">
                <a:latin typeface="Calibri" panose="020F0502020204030204" pitchFamily="34" charset="0"/>
                <a:cs typeface="Calibri" panose="020F0502020204030204" pitchFamily="34" charset="0"/>
              </a:rPr>
              <a:t>To analyze and understand the spread of the COVID-19 outbreak using the epidemiological S-I-R model and the Logistic Growth Model </a:t>
            </a:r>
          </a:p>
          <a:p>
            <a:pPr marL="285750" indent="-285750">
              <a:buFont typeface="Arial" panose="020B0604020202020204" pitchFamily="34" charset="0"/>
              <a:buChar char="•"/>
            </a:pPr>
            <a:r>
              <a:rPr lang="en-US" sz="1900" dirty="0">
                <a:latin typeface="Calibri" panose="020F0502020204030204" pitchFamily="34" charset="0"/>
                <a:cs typeface="Calibri" panose="020F0502020204030204" pitchFamily="34" charset="0"/>
              </a:rPr>
              <a:t>To understand how the virus is propagating in Ireland and if the measures of lockdown implemented have an effect of the spread of the virus</a:t>
            </a:r>
          </a:p>
          <a:p>
            <a:pPr marL="285750" indent="-285750">
              <a:buFont typeface="Arial" panose="020B0604020202020204" pitchFamily="34" charset="0"/>
              <a:buChar char="•"/>
            </a:pPr>
            <a:r>
              <a:rPr lang="en-US" sz="1900" dirty="0">
                <a:latin typeface="Calibri" panose="020F0502020204030204" pitchFamily="34" charset="0"/>
                <a:cs typeface="Calibri" panose="020F0502020204030204" pitchFamily="34" charset="0"/>
              </a:rPr>
              <a:t>To simulate and forecast the propagation and transmission dynamics of the virus</a:t>
            </a:r>
          </a:p>
          <a:p>
            <a:pPr marL="285750" indent="-285750">
              <a:buFont typeface="Arial" panose="020B0604020202020204" pitchFamily="34" charset="0"/>
              <a:buChar char="•"/>
            </a:pPr>
            <a:r>
              <a:rPr lang="en-US" sz="1900" dirty="0">
                <a:latin typeface="Calibri" panose="020F0502020204030204" pitchFamily="34" charset="0"/>
                <a:cs typeface="Calibri" panose="020F0502020204030204" pitchFamily="34" charset="0"/>
              </a:rPr>
              <a:t>To compare the results obtained from both these models and analyze and better understand these models in terms of epidemiology and data analytics</a:t>
            </a:r>
          </a:p>
          <a:p>
            <a:pPr marL="285750" indent="-285750">
              <a:buFont typeface="Arial" panose="020B0604020202020204" pitchFamily="34" charset="0"/>
              <a:buChar char="•"/>
            </a:pPr>
            <a:r>
              <a:rPr lang="en-US" sz="1900" dirty="0">
                <a:latin typeface="Calibri" panose="020F0502020204030204" pitchFamily="34" charset="0"/>
                <a:cs typeface="Calibri" panose="020F0502020204030204" pitchFamily="34" charset="0"/>
              </a:rPr>
              <a:t>To identify the general trends in the transmission behavior of the virus</a:t>
            </a:r>
          </a:p>
          <a:p>
            <a:endParaRPr lang="en-US" dirty="0"/>
          </a:p>
          <a:p>
            <a:endParaRPr lang="en-US" dirty="0"/>
          </a:p>
        </p:txBody>
      </p:sp>
    </p:spTree>
    <p:extLst>
      <p:ext uri="{BB962C8B-B14F-4D97-AF65-F5344CB8AC3E}">
        <p14:creationId xmlns:p14="http://schemas.microsoft.com/office/powerpoint/2010/main" val="2921186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8" name="Picture Placeholder 17">
            <a:extLst>
              <a:ext uri="{FF2B5EF4-FFF2-40B4-BE49-F238E27FC236}">
                <a16:creationId xmlns:a16="http://schemas.microsoft.com/office/drawing/2014/main" id="{4FC59329-2EE8-904A-9303-B73C02AB74D4}"/>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l="34063" r="47798"/>
          <a:stretch/>
        </p:blipFill>
        <p:spPr>
          <a:xfrm>
            <a:off x="9980476" y="10"/>
            <a:ext cx="2211524" cy="6857990"/>
          </a:xfrm>
          <a:noFill/>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66675" y="-95250"/>
            <a:ext cx="9629775" cy="942975"/>
          </a:xfrm>
        </p:spPr>
        <p:txBody>
          <a:bodyPr vert="horz" lIns="0" tIns="0" rIns="0" bIns="0" rtlCol="0" anchor="b">
            <a:noAutofit/>
          </a:bodyPr>
          <a:lstStyle/>
          <a:p>
            <a:r>
              <a:rPr lang="en-US" sz="2800" dirty="0"/>
              <a:t>Literature review- existing research which inspired me</a:t>
            </a:r>
            <a:endParaRPr lang="en-US" sz="2800" b="1" kern="1200" cap="all" spc="-300" baseline="0" dirty="0">
              <a:latin typeface="+mj-lt"/>
              <a:ea typeface="+mj-ea"/>
              <a:cs typeface="+mj-cs"/>
            </a:endParaRPr>
          </a:p>
        </p:txBody>
      </p:sp>
      <p:sp>
        <p:nvSpPr>
          <p:cNvPr id="2" name="Content Placeholder 3">
            <a:extLst>
              <a:ext uri="{FF2B5EF4-FFF2-40B4-BE49-F238E27FC236}">
                <a16:creationId xmlns:a16="http://schemas.microsoft.com/office/drawing/2014/main" id="{81C2A255-C84D-4C69-8BE0-44AB5A0A34AA}"/>
              </a:ext>
            </a:extLst>
          </p:cNvPr>
          <p:cNvSpPr txBox="1">
            <a:spLocks/>
          </p:cNvSpPr>
          <p:nvPr/>
        </p:nvSpPr>
        <p:spPr>
          <a:xfrm>
            <a:off x="365326" y="1128237"/>
            <a:ext cx="9159674" cy="4601526"/>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dirty="0"/>
              <a:t> </a:t>
            </a:r>
          </a:p>
          <a:p>
            <a:pPr marL="285750" indent="-285750">
              <a:buFont typeface="Arial" panose="020B0604020202020204" pitchFamily="34" charset="0"/>
              <a:buChar char="•"/>
            </a:pPr>
            <a:r>
              <a:rPr lang="en-US" sz="1900" dirty="0" err="1">
                <a:latin typeface="Calibri" panose="020F0502020204030204" pitchFamily="34" charset="0"/>
                <a:cs typeface="Calibri" panose="020F0502020204030204" pitchFamily="34" charset="0"/>
              </a:rPr>
              <a:t>Dhanwant</a:t>
            </a:r>
            <a:r>
              <a:rPr lang="en-US" sz="1900" dirty="0">
                <a:latin typeface="Calibri" panose="020F0502020204030204" pitchFamily="34" charset="0"/>
                <a:cs typeface="Calibri" panose="020F0502020204030204" pitchFamily="34" charset="0"/>
              </a:rPr>
              <a:t> and Ramanathan, studied the spread of COVID-19 in India using the S-I-R model and studied the effect of imposing a lockdown on the spread of the virus</a:t>
            </a:r>
          </a:p>
          <a:p>
            <a:pPr marL="285750" indent="-285750">
              <a:buFont typeface="Arial" panose="020B0604020202020204" pitchFamily="34" charset="0"/>
              <a:buChar char="•"/>
            </a:pPr>
            <a:r>
              <a:rPr lang="en-US" sz="1900" dirty="0">
                <a:latin typeface="Calibri" panose="020F0502020204030204" pitchFamily="34" charset="0"/>
                <a:cs typeface="Calibri" panose="020F0502020204030204" pitchFamily="34" charset="0"/>
              </a:rPr>
              <a:t>Similarly </a:t>
            </a:r>
            <a:r>
              <a:rPr lang="en-US" sz="1900" dirty="0" err="1">
                <a:latin typeface="Calibri" panose="020F0502020204030204" pitchFamily="34" charset="0"/>
                <a:cs typeface="Calibri" panose="020F0502020204030204" pitchFamily="34" charset="0"/>
              </a:rPr>
              <a:t>Igelsias</a:t>
            </a:r>
            <a:r>
              <a:rPr lang="en-US" sz="1900" dirty="0">
                <a:latin typeface="Calibri" panose="020F0502020204030204" pitchFamily="34" charset="0"/>
                <a:cs typeface="Calibri" panose="020F0502020204030204" pitchFamily="34" charset="0"/>
              </a:rPr>
              <a:t> and </a:t>
            </a:r>
            <a:r>
              <a:rPr lang="en-US" sz="1900" dirty="0" err="1">
                <a:latin typeface="Calibri" panose="020F0502020204030204" pitchFamily="34" charset="0"/>
                <a:cs typeface="Calibri" panose="020F0502020204030204" pitchFamily="34" charset="0"/>
              </a:rPr>
              <a:t>Juez</a:t>
            </a:r>
            <a:r>
              <a:rPr lang="en-US" sz="1900" dirty="0">
                <a:latin typeface="Calibri" panose="020F0502020204030204" pitchFamily="34" charset="0"/>
                <a:cs typeface="Calibri" panose="020F0502020204030204" pitchFamily="34" charset="0"/>
              </a:rPr>
              <a:t> in their research implemented the S-I-R model to analyze the spread for the first 15 days in Madrid</a:t>
            </a:r>
          </a:p>
          <a:p>
            <a:pPr marL="285750" indent="-285750">
              <a:buFont typeface="Arial" panose="020B0604020202020204" pitchFamily="34" charset="0"/>
              <a:buChar char="•"/>
            </a:pPr>
            <a:r>
              <a:rPr lang="en-US" sz="1900" dirty="0">
                <a:latin typeface="Calibri" panose="020F0502020204030204" pitchFamily="34" charset="0"/>
                <a:cs typeface="Calibri" panose="020F0502020204030204" pitchFamily="34" charset="0"/>
              </a:rPr>
              <a:t>S. </a:t>
            </a:r>
            <a:r>
              <a:rPr lang="en-US" sz="1900" dirty="0" err="1">
                <a:latin typeface="Calibri" panose="020F0502020204030204" pitchFamily="34" charset="0"/>
                <a:cs typeface="Calibri" panose="020F0502020204030204" pitchFamily="34" charset="0"/>
              </a:rPr>
              <a:t>Kucinkas</a:t>
            </a:r>
            <a:r>
              <a:rPr lang="en-US" sz="1900" dirty="0">
                <a:latin typeface="Calibri" panose="020F0502020204030204" pitchFamily="34" charset="0"/>
                <a:cs typeface="Calibri" panose="020F0502020204030204" pitchFamily="34" charset="0"/>
              </a:rPr>
              <a:t> used the SIR model coupled with Kalman Filter to estimate the reproduction number R0 for worldwide cases</a:t>
            </a:r>
          </a:p>
          <a:p>
            <a:pPr marL="285750" indent="-285750">
              <a:buFont typeface="Arial" panose="020B0604020202020204" pitchFamily="34" charset="0"/>
              <a:buChar char="•"/>
            </a:pPr>
            <a:r>
              <a:rPr lang="en-US" sz="1900" dirty="0" err="1">
                <a:latin typeface="Calibri" panose="020F0502020204030204" pitchFamily="34" charset="0"/>
                <a:cs typeface="Calibri" panose="020F0502020204030204" pitchFamily="34" charset="0"/>
              </a:rPr>
              <a:t>B.Rai</a:t>
            </a:r>
            <a:r>
              <a:rPr lang="en-US" sz="1900" dirty="0">
                <a:latin typeface="Calibri" panose="020F0502020204030204" pitchFamily="34" charset="0"/>
                <a:cs typeface="Calibri" panose="020F0502020204030204" pitchFamily="34" charset="0"/>
              </a:rPr>
              <a:t>, Shukla and Dwivedi used an exponential model to predict the growth of COVID-19 cases</a:t>
            </a:r>
          </a:p>
          <a:p>
            <a:pPr marL="285750" indent="-285750">
              <a:buFont typeface="Arial" panose="020B0604020202020204" pitchFamily="34" charset="0"/>
              <a:buChar char="•"/>
            </a:pPr>
            <a:r>
              <a:rPr lang="en-US" sz="1900" dirty="0" err="1">
                <a:latin typeface="Calibri" panose="020F0502020204030204" pitchFamily="34" charset="0"/>
                <a:cs typeface="Calibri" panose="020F0502020204030204" pitchFamily="34" charset="0"/>
              </a:rPr>
              <a:t>Bliznashki</a:t>
            </a:r>
            <a:r>
              <a:rPr lang="en-US" sz="1900" dirty="0">
                <a:latin typeface="Calibri" panose="020F0502020204030204" pitchFamily="34" charset="0"/>
                <a:cs typeface="Calibri" panose="020F0502020204030204" pitchFamily="34" charset="0"/>
              </a:rPr>
              <a:t> used the Logistic Growth Model to simulate the spread of COVID-19 in New York using Bayesian Estimation Method</a:t>
            </a:r>
          </a:p>
          <a:p>
            <a:pPr marL="285750" indent="-285750">
              <a:buFont typeface="Arial" panose="020B0604020202020204" pitchFamily="34" charset="0"/>
              <a:buChar char="•"/>
            </a:pPr>
            <a:r>
              <a:rPr lang="en-US" sz="1900" dirty="0">
                <a:latin typeface="Calibri" panose="020F0502020204030204" pitchFamily="34" charset="0"/>
                <a:cs typeface="Calibri" panose="020F0502020204030204" pitchFamily="34" charset="0"/>
              </a:rPr>
              <a:t>Wang and </a:t>
            </a:r>
            <a:r>
              <a:rPr lang="en-US" sz="1900" dirty="0" err="1">
                <a:latin typeface="Calibri" panose="020F0502020204030204" pitchFamily="34" charset="0"/>
                <a:cs typeface="Calibri" panose="020F0502020204030204" pitchFamily="34" charset="0"/>
              </a:rPr>
              <a:t>Sornette</a:t>
            </a:r>
            <a:r>
              <a:rPr lang="en-US" sz="1900" dirty="0">
                <a:latin typeface="Calibri" panose="020F0502020204030204" pitchFamily="34" charset="0"/>
                <a:cs typeface="Calibri" panose="020F0502020204030204" pitchFamily="34" charset="0"/>
              </a:rPr>
              <a:t> implemented the logistic growth model to study the outbreak in China and the model was implemented to study the different stages of the outbreak</a:t>
            </a:r>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2703806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8" name="Picture Placeholder 17">
            <a:extLst>
              <a:ext uri="{FF2B5EF4-FFF2-40B4-BE49-F238E27FC236}">
                <a16:creationId xmlns:a16="http://schemas.microsoft.com/office/drawing/2014/main" id="{4FC59329-2EE8-904A-9303-B73C02AB74D4}"/>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l="34063" r="47798"/>
          <a:stretch/>
        </p:blipFill>
        <p:spPr>
          <a:xfrm>
            <a:off x="9980476" y="10"/>
            <a:ext cx="2211524" cy="6857990"/>
          </a:xfrm>
          <a:noFill/>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66675" y="-95250"/>
            <a:ext cx="9629775" cy="942975"/>
          </a:xfrm>
        </p:spPr>
        <p:txBody>
          <a:bodyPr vert="horz" lIns="0" tIns="0" rIns="0" bIns="0" rtlCol="0" anchor="b">
            <a:noAutofit/>
          </a:bodyPr>
          <a:lstStyle/>
          <a:p>
            <a:pPr algn="l"/>
            <a:r>
              <a:rPr lang="en-US" sz="2800" dirty="0"/>
              <a:t>Literature review- DISCUSSION</a:t>
            </a:r>
            <a:endParaRPr lang="en-US" sz="2800" b="1" kern="1200" cap="all" spc="-300" baseline="0" dirty="0">
              <a:latin typeface="+mj-lt"/>
              <a:ea typeface="+mj-ea"/>
              <a:cs typeface="+mj-cs"/>
            </a:endParaRPr>
          </a:p>
        </p:txBody>
      </p:sp>
      <p:sp>
        <p:nvSpPr>
          <p:cNvPr id="2" name="Content Placeholder 3">
            <a:extLst>
              <a:ext uri="{FF2B5EF4-FFF2-40B4-BE49-F238E27FC236}">
                <a16:creationId xmlns:a16="http://schemas.microsoft.com/office/drawing/2014/main" id="{81C2A255-C84D-4C69-8BE0-44AB5A0A34AA}"/>
              </a:ext>
            </a:extLst>
          </p:cNvPr>
          <p:cNvSpPr txBox="1">
            <a:spLocks/>
          </p:cNvSpPr>
          <p:nvPr/>
        </p:nvSpPr>
        <p:spPr>
          <a:xfrm>
            <a:off x="365326" y="1128237"/>
            <a:ext cx="9159674" cy="4601526"/>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dirty="0"/>
              <a:t> </a:t>
            </a:r>
          </a:p>
          <a:p>
            <a:pPr marL="285750" indent="-285750">
              <a:buFont typeface="Arial" panose="020B0604020202020204" pitchFamily="34" charset="0"/>
              <a:buChar char="•"/>
            </a:pPr>
            <a:endParaRPr lang="en-US" dirty="0"/>
          </a:p>
          <a:p>
            <a:endParaRPr lang="en-US" dirty="0"/>
          </a:p>
        </p:txBody>
      </p:sp>
      <p:sp>
        <p:nvSpPr>
          <p:cNvPr id="4" name="Content Placeholder 3">
            <a:extLst>
              <a:ext uri="{FF2B5EF4-FFF2-40B4-BE49-F238E27FC236}">
                <a16:creationId xmlns:a16="http://schemas.microsoft.com/office/drawing/2014/main" id="{9449E69D-6B33-4CF3-931D-7851C789034C}"/>
              </a:ext>
            </a:extLst>
          </p:cNvPr>
          <p:cNvSpPr txBox="1">
            <a:spLocks/>
          </p:cNvSpPr>
          <p:nvPr/>
        </p:nvSpPr>
        <p:spPr>
          <a:xfrm>
            <a:off x="517726" y="1280637"/>
            <a:ext cx="9159674" cy="3348513"/>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dirty="0"/>
              <a:t> </a:t>
            </a:r>
          </a:p>
          <a:p>
            <a:pPr marL="285750" indent="-285750">
              <a:buFont typeface="Arial" panose="020B0604020202020204" pitchFamily="34" charset="0"/>
              <a:buChar char="•"/>
            </a:pPr>
            <a:r>
              <a:rPr lang="en-US" sz="1900" dirty="0" err="1">
                <a:latin typeface="Calibri" panose="020F0502020204030204" pitchFamily="34" charset="0"/>
                <a:cs typeface="Calibri" panose="020F0502020204030204" pitchFamily="34" charset="0"/>
              </a:rPr>
              <a:t>Dhanwant</a:t>
            </a:r>
            <a:r>
              <a:rPr lang="en-US" sz="1900" dirty="0">
                <a:latin typeface="Calibri" panose="020F0502020204030204" pitchFamily="34" charset="0"/>
                <a:cs typeface="Calibri" panose="020F0502020204030204" pitchFamily="34" charset="0"/>
              </a:rPr>
              <a:t> and Ramanathan estimated the value of beta(transmission rate) as 0.1. Also, the values of beta were estimated for when the lockdown was imposed and when the lockdown was not imposed. However, while fitting the data for Italy the model did not give satisfactory results</a:t>
            </a:r>
          </a:p>
          <a:p>
            <a:pPr marL="285750" indent="-285750">
              <a:buFont typeface="Arial" panose="020B0604020202020204" pitchFamily="34" charset="0"/>
              <a:buChar char="•"/>
            </a:pPr>
            <a:r>
              <a:rPr lang="en-US" sz="1900" dirty="0">
                <a:latin typeface="Calibri" panose="020F0502020204030204" pitchFamily="34" charset="0"/>
                <a:cs typeface="Calibri" panose="020F0502020204030204" pitchFamily="34" charset="0"/>
              </a:rPr>
              <a:t>Similarly </a:t>
            </a:r>
            <a:r>
              <a:rPr lang="en-US" sz="1900" dirty="0" err="1">
                <a:latin typeface="Calibri" panose="020F0502020204030204" pitchFamily="34" charset="0"/>
                <a:cs typeface="Calibri" panose="020F0502020204030204" pitchFamily="34" charset="0"/>
              </a:rPr>
              <a:t>Igelsias</a:t>
            </a:r>
            <a:r>
              <a:rPr lang="en-US" sz="1900" dirty="0">
                <a:latin typeface="Calibri" panose="020F0502020204030204" pitchFamily="34" charset="0"/>
                <a:cs typeface="Calibri" panose="020F0502020204030204" pitchFamily="34" charset="0"/>
              </a:rPr>
              <a:t> and </a:t>
            </a:r>
            <a:r>
              <a:rPr lang="en-US" sz="1900" dirty="0" err="1">
                <a:latin typeface="Calibri" panose="020F0502020204030204" pitchFamily="34" charset="0"/>
                <a:cs typeface="Calibri" panose="020F0502020204030204" pitchFamily="34" charset="0"/>
              </a:rPr>
              <a:t>Juez</a:t>
            </a:r>
            <a:r>
              <a:rPr lang="en-US" sz="1900" dirty="0">
                <a:latin typeface="Calibri" panose="020F0502020204030204" pitchFamily="34" charset="0"/>
                <a:cs typeface="Calibri" panose="020F0502020204030204" pitchFamily="34" charset="0"/>
              </a:rPr>
              <a:t> in their estimated the R0 value using Monte-Carlo simulations based on the number of infected people during the early stages of the outbreak. It was estimated to be around 2.22</a:t>
            </a:r>
          </a:p>
          <a:p>
            <a:pPr marL="285750" indent="-285750">
              <a:buFont typeface="Arial" panose="020B0604020202020204" pitchFamily="34" charset="0"/>
              <a:buChar char="•"/>
            </a:pPr>
            <a:r>
              <a:rPr lang="en-US" sz="1900" dirty="0" err="1">
                <a:latin typeface="Calibri" panose="020F0502020204030204" pitchFamily="34" charset="0"/>
                <a:cs typeface="Calibri" panose="020F0502020204030204" pitchFamily="34" charset="0"/>
              </a:rPr>
              <a:t>B.Rai</a:t>
            </a:r>
            <a:r>
              <a:rPr lang="en-US" sz="1900" dirty="0">
                <a:latin typeface="Calibri" panose="020F0502020204030204" pitchFamily="34" charset="0"/>
                <a:cs typeface="Calibri" panose="020F0502020204030204" pitchFamily="34" charset="0"/>
              </a:rPr>
              <a:t>, Shukla and Dwivedi used an exponential model to predict the growth of COVID-19 cases but the exponential model does not account for the flattening of the curve</a:t>
            </a:r>
            <a:endParaRPr lang="en-US" dirty="0"/>
          </a:p>
          <a:p>
            <a:endParaRPr lang="en-US" dirty="0"/>
          </a:p>
        </p:txBody>
      </p:sp>
    </p:spTree>
    <p:extLst>
      <p:ext uri="{BB962C8B-B14F-4D97-AF65-F5344CB8AC3E}">
        <p14:creationId xmlns:p14="http://schemas.microsoft.com/office/powerpoint/2010/main" val="797742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0B3D2B-613A-41BE-987D-E6A1324B456D}"/>
              </a:ext>
            </a:extLst>
          </p:cNvPr>
          <p:cNvSpPr>
            <a:spLocks noGrp="1"/>
          </p:cNvSpPr>
          <p:nvPr>
            <p:ph type="title"/>
          </p:nvPr>
        </p:nvSpPr>
        <p:spPr>
          <a:xfrm>
            <a:off x="432000" y="432000"/>
            <a:ext cx="9198000" cy="432000"/>
          </a:xfrm>
        </p:spPr>
        <p:txBody>
          <a:bodyPr vert="horz" lIns="0" tIns="0" rIns="0" bIns="0" rtlCol="0" anchor="ctr">
            <a:normAutofit/>
          </a:bodyPr>
          <a:lstStyle/>
          <a:p>
            <a:r>
              <a:rPr lang="en-US" sz="3000" b="1" kern="1200" cap="all" spc="-150" baseline="0">
                <a:latin typeface="+mj-lt"/>
                <a:ea typeface="+mj-ea"/>
                <a:cs typeface="+mj-cs"/>
              </a:rPr>
              <a:t>Methodology</a:t>
            </a:r>
          </a:p>
        </p:txBody>
      </p:sp>
      <p:sp>
        <p:nvSpPr>
          <p:cNvPr id="23" name="Slide Number Placeholder 2">
            <a:extLst>
              <a:ext uri="{FF2B5EF4-FFF2-40B4-BE49-F238E27FC236}">
                <a16:creationId xmlns:a16="http://schemas.microsoft.com/office/drawing/2014/main" id="{5EE7B734-654A-4E99-B88E-17323DD879A5}"/>
              </a:ext>
            </a:extLst>
          </p:cNvPr>
          <p:cNvSpPr>
            <a:spLocks noGrp="1"/>
          </p:cNvSpPr>
          <p:nvPr>
            <p:ph type="sldNum" sz="quarter" idx="33"/>
          </p:nvPr>
        </p:nvSpPr>
        <p:spPr>
          <a:xfrm>
            <a:off x="11447502" y="6401750"/>
            <a:ext cx="278418" cy="274324"/>
          </a:xfrm>
        </p:spPr>
        <p:txBody>
          <a:bodyPr/>
          <a:lstStyle/>
          <a:p>
            <a:pPr>
              <a:spcAft>
                <a:spcPts val="600"/>
              </a:spcAft>
            </a:pPr>
            <a:fld id="{19B51A1E-902D-48AF-9020-955120F399B6}" type="slidenum">
              <a:rPr lang="en-US" noProof="0" smtClean="0"/>
              <a:pPr>
                <a:spcAft>
                  <a:spcPts val="600"/>
                </a:spcAft>
              </a:pPr>
              <a:t>7</a:t>
            </a:fld>
            <a:endParaRPr lang="en-US" noProof="0"/>
          </a:p>
        </p:txBody>
      </p:sp>
      <p:graphicFrame>
        <p:nvGraphicFramePr>
          <p:cNvPr id="4" name="Content Placeholder 3">
            <a:extLst>
              <a:ext uri="{FF2B5EF4-FFF2-40B4-BE49-F238E27FC236}">
                <a16:creationId xmlns:a16="http://schemas.microsoft.com/office/drawing/2014/main" id="{257AE4AF-E32F-4035-8E80-53F0456CF09E}"/>
              </a:ext>
            </a:extLst>
          </p:cNvPr>
          <p:cNvGraphicFramePr>
            <a:graphicFrameLocks noGrp="1"/>
          </p:cNvGraphicFramePr>
          <p:nvPr>
            <p:ph sz="half" idx="2"/>
            <p:extLst>
              <p:ext uri="{D42A27DB-BD31-4B8C-83A1-F6EECF244321}">
                <p14:modId xmlns:p14="http://schemas.microsoft.com/office/powerpoint/2010/main" val="3245612023"/>
              </p:ext>
            </p:extLst>
          </p:nvPr>
        </p:nvGraphicFramePr>
        <p:xfrm>
          <a:off x="431776" y="1076325"/>
          <a:ext cx="9197999" cy="5100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8" name="Picture Placeholder 17">
            <a:extLst>
              <a:ext uri="{FF2B5EF4-FFF2-40B4-BE49-F238E27FC236}">
                <a16:creationId xmlns:a16="http://schemas.microsoft.com/office/drawing/2014/main" id="{4FC59329-2EE8-904A-9303-B73C02AB74D4}"/>
              </a:ext>
            </a:extLst>
          </p:cNvPr>
          <p:cNvPicPr>
            <a:picLocks noGrp="1" noChangeAspect="1"/>
          </p:cNvPicPr>
          <p:nvPr>
            <p:ph type="pic" sz="quarter" idx="4294967295"/>
          </p:nvPr>
        </p:nvPicPr>
        <p:blipFill rotWithShape="1">
          <a:blip r:embed="rId7">
            <a:extLst>
              <a:ext uri="{28A0092B-C50C-407E-A947-70E740481C1C}">
                <a14:useLocalDpi xmlns:a14="http://schemas.microsoft.com/office/drawing/2010/main" val="0"/>
              </a:ext>
            </a:extLst>
          </a:blip>
          <a:srcRect l="34063" r="47798"/>
          <a:stretch/>
        </p:blipFill>
        <p:spPr>
          <a:xfrm>
            <a:off x="9980476" y="10"/>
            <a:ext cx="2211524" cy="6857990"/>
          </a:xfrm>
          <a:noFill/>
        </p:spPr>
      </p:pic>
    </p:spTree>
    <p:extLst>
      <p:ext uri="{BB962C8B-B14F-4D97-AF65-F5344CB8AC3E}">
        <p14:creationId xmlns:p14="http://schemas.microsoft.com/office/powerpoint/2010/main" val="2858896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0B3D2B-613A-41BE-987D-E6A1324B456D}"/>
              </a:ext>
            </a:extLst>
          </p:cNvPr>
          <p:cNvSpPr>
            <a:spLocks noGrp="1"/>
          </p:cNvSpPr>
          <p:nvPr>
            <p:ph type="title"/>
          </p:nvPr>
        </p:nvSpPr>
        <p:spPr>
          <a:xfrm>
            <a:off x="432000" y="412950"/>
            <a:ext cx="9198000" cy="432000"/>
          </a:xfrm>
        </p:spPr>
        <p:txBody>
          <a:bodyPr vert="horz" lIns="0" tIns="0" rIns="0" bIns="0" rtlCol="0" anchor="ctr">
            <a:normAutofit/>
          </a:bodyPr>
          <a:lstStyle/>
          <a:p>
            <a:r>
              <a:rPr lang="en-US" sz="3000" dirty="0"/>
              <a:t>The s-</a:t>
            </a:r>
            <a:r>
              <a:rPr lang="en-US" sz="3000" dirty="0" err="1"/>
              <a:t>i</a:t>
            </a:r>
            <a:r>
              <a:rPr lang="en-US" sz="3000" dirty="0"/>
              <a:t>-r </a:t>
            </a:r>
            <a:r>
              <a:rPr lang="en-US" sz="3000" dirty="0" err="1"/>
              <a:t>mODEL</a:t>
            </a:r>
            <a:endParaRPr lang="en-US" sz="3000" b="1" kern="1200" cap="all" spc="-150" baseline="0" dirty="0"/>
          </a:p>
        </p:txBody>
      </p:sp>
      <p:sp>
        <p:nvSpPr>
          <p:cNvPr id="23" name="Slide Number Placeholder 2">
            <a:extLst>
              <a:ext uri="{FF2B5EF4-FFF2-40B4-BE49-F238E27FC236}">
                <a16:creationId xmlns:a16="http://schemas.microsoft.com/office/drawing/2014/main" id="{5EE7B734-654A-4E99-B88E-17323DD879A5}"/>
              </a:ext>
            </a:extLst>
          </p:cNvPr>
          <p:cNvSpPr>
            <a:spLocks noGrp="1"/>
          </p:cNvSpPr>
          <p:nvPr>
            <p:ph type="sldNum" sz="quarter" idx="33"/>
          </p:nvPr>
        </p:nvSpPr>
        <p:spPr>
          <a:xfrm>
            <a:off x="11447502" y="6401750"/>
            <a:ext cx="278418" cy="274324"/>
          </a:xfrm>
        </p:spPr>
        <p:txBody>
          <a:bodyPr anchor="ctr">
            <a:normAutofit/>
          </a:bodyPr>
          <a:lstStyle/>
          <a:p>
            <a:pPr>
              <a:spcAft>
                <a:spcPts val="600"/>
              </a:spcAft>
            </a:pPr>
            <a:fld id="{19B51A1E-902D-48AF-9020-955120F399B6}" type="slidenum">
              <a:rPr lang="en-US" noProof="0" smtClean="0"/>
              <a:pPr>
                <a:spcAft>
                  <a:spcPts val="600"/>
                </a:spcAft>
              </a:pPr>
              <a:t>8</a:t>
            </a:fld>
            <a:endParaRPr lang="en-US" noProof="0"/>
          </a:p>
        </p:txBody>
      </p:sp>
      <p:pic>
        <p:nvPicPr>
          <p:cNvPr id="9" name="Content Placeholder 8" descr="A screenshot of a cell phone&#10;&#10;Description automatically generated">
            <a:extLst>
              <a:ext uri="{FF2B5EF4-FFF2-40B4-BE49-F238E27FC236}">
                <a16:creationId xmlns:a16="http://schemas.microsoft.com/office/drawing/2014/main" id="{486E639D-AF62-449F-A1DA-492FFF2801F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211859" y="3763325"/>
            <a:ext cx="5263950" cy="2638425"/>
          </a:xfrm>
        </p:spPr>
      </p:pic>
      <p:pic>
        <p:nvPicPr>
          <p:cNvPr id="7" name="Content Placeholder 6" descr="A close up of a sign&#10;&#10;Description automatically generated">
            <a:extLst>
              <a:ext uri="{FF2B5EF4-FFF2-40B4-BE49-F238E27FC236}">
                <a16:creationId xmlns:a16="http://schemas.microsoft.com/office/drawing/2014/main" id="{D993CB3A-0658-479F-A116-89587E83B7BC}"/>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211859" y="1346439"/>
            <a:ext cx="4953001" cy="2152649"/>
          </a:xfrm>
          <a:noFill/>
        </p:spPr>
      </p:pic>
      <p:pic>
        <p:nvPicPr>
          <p:cNvPr id="18" name="Picture Placeholder 17">
            <a:extLst>
              <a:ext uri="{FF2B5EF4-FFF2-40B4-BE49-F238E27FC236}">
                <a16:creationId xmlns:a16="http://schemas.microsoft.com/office/drawing/2014/main" id="{4FC59329-2EE8-904A-9303-B73C02AB74D4}"/>
              </a:ext>
            </a:extLst>
          </p:cNvPr>
          <p:cNvPicPr>
            <a:picLocks noGrp="1" noChangeAspect="1"/>
          </p:cNvPicPr>
          <p:nvPr>
            <p:ph type="pic" sz="quarter" idx="4294967295"/>
          </p:nvPr>
        </p:nvPicPr>
        <p:blipFill rotWithShape="1">
          <a:blip r:embed="rId4">
            <a:extLst>
              <a:ext uri="{28A0092B-C50C-407E-A947-70E740481C1C}">
                <a14:useLocalDpi xmlns:a14="http://schemas.microsoft.com/office/drawing/2010/main" val="0"/>
              </a:ext>
            </a:extLst>
          </a:blip>
          <a:srcRect l="34063" r="47798"/>
          <a:stretch/>
        </p:blipFill>
        <p:spPr>
          <a:xfrm>
            <a:off x="9980476" y="10"/>
            <a:ext cx="2211524" cy="6857990"/>
          </a:xfrm>
          <a:noFill/>
        </p:spPr>
      </p:pic>
      <p:sp>
        <p:nvSpPr>
          <p:cNvPr id="6" name="Content Placeholder 3">
            <a:extLst>
              <a:ext uri="{FF2B5EF4-FFF2-40B4-BE49-F238E27FC236}">
                <a16:creationId xmlns:a16="http://schemas.microsoft.com/office/drawing/2014/main" id="{9D0F4567-B353-4EED-B935-E0F4077DFE1C}"/>
              </a:ext>
            </a:extLst>
          </p:cNvPr>
          <p:cNvSpPr txBox="1">
            <a:spLocks/>
          </p:cNvSpPr>
          <p:nvPr/>
        </p:nvSpPr>
        <p:spPr>
          <a:xfrm>
            <a:off x="314325" y="1128237"/>
            <a:ext cx="5434755" cy="4601526"/>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dirty="0"/>
              <a:t> </a:t>
            </a:r>
          </a:p>
          <a:p>
            <a:pPr marL="285750" indent="-285750" algn="l">
              <a:buFont typeface="Arial" panose="020B0604020202020204" pitchFamily="34" charset="0"/>
              <a:buChar char="•"/>
            </a:pPr>
            <a:r>
              <a:rPr lang="en-US" sz="1800" b="0" i="0" u="none" strike="noStrike" baseline="0" dirty="0">
                <a:latin typeface="NimbusRomNo9L-Regu"/>
              </a:rPr>
              <a:t>It’s a compartmenta</a:t>
            </a:r>
            <a:r>
              <a:rPr lang="en-US" sz="1800" dirty="0">
                <a:latin typeface="NimbusRomNo9L-Regu"/>
              </a:rPr>
              <a:t>l model where population is divided into three compartments; S(</a:t>
            </a:r>
            <a:r>
              <a:rPr lang="en-US" sz="1800" dirty="0" err="1">
                <a:latin typeface="NimbusRomNo9L-Regu"/>
              </a:rPr>
              <a:t>Susceptibles</a:t>
            </a:r>
            <a:r>
              <a:rPr lang="en-US" sz="1800" dirty="0">
                <a:latin typeface="NimbusRomNo9L-Regu"/>
              </a:rPr>
              <a:t>), I(Infected), R(Recovered)</a:t>
            </a:r>
            <a:endParaRPr lang="en-US" sz="1800" b="0" i="0" u="none" strike="noStrike" baseline="0" dirty="0">
              <a:latin typeface="NimbusRomNo9L-Regu"/>
            </a:endParaRPr>
          </a:p>
          <a:p>
            <a:pPr marL="285750" indent="-285750">
              <a:buFont typeface="Arial" panose="020B0604020202020204" pitchFamily="34" charset="0"/>
              <a:buChar char="•"/>
            </a:pPr>
            <a:r>
              <a:rPr lang="en-US" sz="1800" dirty="0" err="1">
                <a:latin typeface="NimbusRomNo9L-Regu"/>
              </a:rPr>
              <a:t>dS</a:t>
            </a:r>
            <a:r>
              <a:rPr lang="en-US" sz="1800" dirty="0">
                <a:latin typeface="NimbusRomNo9L-Regu"/>
              </a:rPr>
              <a:t>/dt represents the rate of change of Susceptible individuals over time, </a:t>
            </a:r>
          </a:p>
          <a:p>
            <a:pPr marL="285750" indent="-285750">
              <a:buFont typeface="Arial" panose="020B0604020202020204" pitchFamily="34" charset="0"/>
              <a:buChar char="•"/>
            </a:pPr>
            <a:r>
              <a:rPr lang="en-US" sz="1800" dirty="0" err="1">
                <a:latin typeface="NimbusRomNo9L-Regu"/>
              </a:rPr>
              <a:t>dI</a:t>
            </a:r>
            <a:r>
              <a:rPr lang="en-US" sz="1800" dirty="0">
                <a:latin typeface="NimbusRomNo9L-Regu"/>
              </a:rPr>
              <a:t>/dt represents the rate of change of infected people over time </a:t>
            </a:r>
          </a:p>
          <a:p>
            <a:pPr marL="285750" indent="-285750">
              <a:buFont typeface="Arial" panose="020B0604020202020204" pitchFamily="34" charset="0"/>
              <a:buChar char="•"/>
            </a:pPr>
            <a:r>
              <a:rPr lang="en-US" sz="1800" dirty="0" err="1">
                <a:latin typeface="NimbusRomNo9L-Regu"/>
              </a:rPr>
              <a:t>dR</a:t>
            </a:r>
            <a:r>
              <a:rPr lang="en-US" sz="1800" dirty="0">
                <a:latin typeface="NimbusRomNo9L-Regu"/>
              </a:rPr>
              <a:t>/dt represents the rate of change of recovered over time.</a:t>
            </a:r>
          </a:p>
          <a:p>
            <a:pPr marL="285750" indent="-285750">
              <a:buFont typeface="Arial" panose="020B0604020202020204" pitchFamily="34" charset="0"/>
              <a:buChar char="•"/>
            </a:pPr>
            <a:r>
              <a:rPr lang="en-US" sz="1800" dirty="0">
                <a:latin typeface="NimbusRomNo9L-Regu"/>
              </a:rPr>
              <a:t>β is the transmission rate and is given by the average number of people one infected person </a:t>
            </a:r>
          </a:p>
          <a:p>
            <a:pPr marL="285750" indent="-285750">
              <a:buFont typeface="Arial" panose="020B0604020202020204" pitchFamily="34" charset="0"/>
              <a:buChar char="•"/>
            </a:pPr>
            <a:r>
              <a:rPr lang="en-US" sz="1800" b="0" i="0" u="none" strike="noStrike" baseline="0" dirty="0">
                <a:latin typeface="StandardSymL-Slant_167"/>
              </a:rPr>
              <a:t>γ </a:t>
            </a:r>
            <a:r>
              <a:rPr lang="en-US" sz="1800" b="0" i="0" u="none" strike="noStrike" baseline="0" dirty="0">
                <a:latin typeface="NimbusRomNo9L-Regu"/>
              </a:rPr>
              <a:t>is the rate of recovery</a:t>
            </a:r>
          </a:p>
          <a:p>
            <a:pPr marL="285750" indent="-285750">
              <a:buFont typeface="Arial" panose="020B0604020202020204" pitchFamily="34" charset="0"/>
              <a:buChar char="•"/>
            </a:pPr>
            <a:endParaRPr lang="en-US" sz="1800" dirty="0">
              <a:latin typeface="NimbusRomNo9L-Regu"/>
            </a:endParaRPr>
          </a:p>
        </p:txBody>
      </p:sp>
    </p:spTree>
    <p:extLst>
      <p:ext uri="{BB962C8B-B14F-4D97-AF65-F5344CB8AC3E}">
        <p14:creationId xmlns:p14="http://schemas.microsoft.com/office/powerpoint/2010/main" val="3104352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8" name="Picture Placeholder 17">
            <a:extLst>
              <a:ext uri="{FF2B5EF4-FFF2-40B4-BE49-F238E27FC236}">
                <a16:creationId xmlns:a16="http://schemas.microsoft.com/office/drawing/2014/main" id="{4FC59329-2EE8-904A-9303-B73C02AB74D4}"/>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l="34063" r="47798"/>
          <a:stretch/>
        </p:blipFill>
        <p:spPr>
          <a:xfrm>
            <a:off x="9980476" y="10"/>
            <a:ext cx="2211524" cy="6857990"/>
          </a:xfrm>
          <a:noFill/>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460576" y="0"/>
            <a:ext cx="9519900" cy="676275"/>
          </a:xfrm>
        </p:spPr>
        <p:txBody>
          <a:bodyPr vert="horz" lIns="0" tIns="0" rIns="0" bIns="0" rtlCol="0" anchor="b">
            <a:normAutofit/>
          </a:bodyPr>
          <a:lstStyle/>
          <a:p>
            <a:pPr algn="l"/>
            <a:r>
              <a:rPr lang="en-US" sz="2800" b="1" kern="1200" cap="all" spc="-300" baseline="0" dirty="0">
                <a:latin typeface="+mj-lt"/>
                <a:ea typeface="+mj-ea"/>
                <a:cs typeface="+mj-cs"/>
              </a:rPr>
              <a:t>The Reproduction Number R0 in s-</a:t>
            </a:r>
            <a:r>
              <a:rPr lang="en-US" sz="2800" b="1" kern="1200" cap="all" spc="-300" baseline="0" dirty="0" err="1">
                <a:latin typeface="+mj-lt"/>
                <a:ea typeface="+mj-ea"/>
                <a:cs typeface="+mj-cs"/>
              </a:rPr>
              <a:t>i</a:t>
            </a:r>
            <a:r>
              <a:rPr lang="en-US" sz="2800" b="1" kern="1200" cap="all" spc="-300" baseline="0" dirty="0">
                <a:latin typeface="+mj-lt"/>
                <a:ea typeface="+mj-ea"/>
                <a:cs typeface="+mj-cs"/>
              </a:rPr>
              <a:t>-r </a:t>
            </a:r>
            <a:r>
              <a:rPr lang="en-US" sz="2800" b="1" kern="1200" cap="all" spc="-300" baseline="0" dirty="0" err="1">
                <a:latin typeface="+mj-lt"/>
                <a:ea typeface="+mj-ea"/>
                <a:cs typeface="+mj-cs"/>
              </a:rPr>
              <a:t>mODEL</a:t>
            </a:r>
            <a:endParaRPr lang="en-US" sz="2800" b="1" kern="1200" cap="all" spc="-300" baseline="0" dirty="0">
              <a:latin typeface="+mj-lt"/>
              <a:ea typeface="+mj-ea"/>
              <a:cs typeface="+mj-cs"/>
            </a:endParaRPr>
          </a:p>
        </p:txBody>
      </p:sp>
      <p:sp>
        <p:nvSpPr>
          <p:cNvPr id="2" name="Content Placeholder 3">
            <a:extLst>
              <a:ext uri="{FF2B5EF4-FFF2-40B4-BE49-F238E27FC236}">
                <a16:creationId xmlns:a16="http://schemas.microsoft.com/office/drawing/2014/main" id="{81C2A255-C84D-4C69-8BE0-44AB5A0A34AA}"/>
              </a:ext>
            </a:extLst>
          </p:cNvPr>
          <p:cNvSpPr txBox="1">
            <a:spLocks/>
          </p:cNvSpPr>
          <p:nvPr/>
        </p:nvSpPr>
        <p:spPr>
          <a:xfrm>
            <a:off x="460576" y="799149"/>
            <a:ext cx="5635424" cy="4601526"/>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dirty="0"/>
              <a:t> </a:t>
            </a:r>
          </a:p>
          <a:p>
            <a:pPr marL="285750" indent="-285750" algn="l">
              <a:buFont typeface="Arial" panose="020B0604020202020204" pitchFamily="34" charset="0"/>
              <a:buChar char="•"/>
            </a:pPr>
            <a:r>
              <a:rPr lang="en-US" sz="1800" dirty="0">
                <a:latin typeface="NimbusRomNo9L-Regu"/>
              </a:rPr>
              <a:t>P</a:t>
            </a:r>
            <a:r>
              <a:rPr lang="en-US" sz="1800" b="0" i="0" u="none" strike="noStrike" baseline="0" dirty="0">
                <a:latin typeface="NimbusRomNo9L-Regu"/>
              </a:rPr>
              <a:t>arameter for quantifying the rate of spread of virus</a:t>
            </a:r>
          </a:p>
          <a:p>
            <a:pPr marL="285750" indent="-285750" algn="l">
              <a:buFont typeface="Arial" panose="020B0604020202020204" pitchFamily="34" charset="0"/>
              <a:buChar char="•"/>
            </a:pPr>
            <a:r>
              <a:rPr lang="en-US" sz="1800" dirty="0">
                <a:latin typeface="NimbusRomNo9L-Regu"/>
              </a:rPr>
              <a:t>N</a:t>
            </a:r>
            <a:r>
              <a:rPr lang="en-US" sz="1800" b="0" i="0" u="none" strike="noStrike" baseline="0" dirty="0">
                <a:latin typeface="NimbusRomNo9L-Regu"/>
              </a:rPr>
              <a:t>ot a rate and is just a ratio or a number to quantify how the virus is propagating</a:t>
            </a:r>
          </a:p>
          <a:p>
            <a:pPr marL="285750" indent="-285750" algn="l">
              <a:buFont typeface="Arial" panose="020B0604020202020204" pitchFamily="34" charset="0"/>
              <a:buChar char="•"/>
            </a:pPr>
            <a:r>
              <a:rPr lang="en-US" sz="1800" b="0" i="0" u="none" strike="noStrike" baseline="0" dirty="0">
                <a:latin typeface="NimbusRomNo9L-Regu"/>
              </a:rPr>
              <a:t>It is a ratio of </a:t>
            </a:r>
            <a:r>
              <a:rPr lang="en-US" sz="1800" b="0" i="0" u="none" strike="noStrike" baseline="0" dirty="0">
                <a:latin typeface="StandardSymL-Slant_167"/>
              </a:rPr>
              <a:t>β</a:t>
            </a:r>
            <a:r>
              <a:rPr lang="en-US" sz="1800" b="0" i="0" u="none" strike="noStrike" baseline="0" dirty="0">
                <a:latin typeface="NimbusRomNo9L-Regu"/>
              </a:rPr>
              <a:t>/</a:t>
            </a:r>
            <a:r>
              <a:rPr lang="en-US" sz="1800" b="0" i="0" u="none" strike="noStrike" baseline="0" dirty="0">
                <a:latin typeface="StandardSymL-Slant_167"/>
              </a:rPr>
              <a:t>γ</a:t>
            </a:r>
            <a:r>
              <a:rPr lang="en-US" sz="1800" dirty="0">
                <a:latin typeface="NimbusRomNo9L-Regu"/>
              </a:rPr>
              <a:t>, where </a:t>
            </a:r>
            <a:r>
              <a:rPr lang="en-US" sz="1800" b="0" i="0" u="none" strike="noStrike" baseline="0" dirty="0">
                <a:latin typeface="NimbusRomNo9L-Regu"/>
              </a:rPr>
              <a:t>the rate of transmission is given </a:t>
            </a:r>
            <a:r>
              <a:rPr lang="en-IN" sz="1800" b="0" i="0" u="none" strike="noStrike" baseline="0" dirty="0">
                <a:latin typeface="NimbusRomNo9L-Regu"/>
              </a:rPr>
              <a:t>by </a:t>
            </a:r>
            <a:r>
              <a:rPr lang="el-GR" sz="1800" b="0" i="0" u="none" strike="noStrike" baseline="0" dirty="0">
                <a:latin typeface="StandardSymL-Slant_167"/>
              </a:rPr>
              <a:t>β</a:t>
            </a:r>
            <a:r>
              <a:rPr lang="en-IN" sz="1800" dirty="0">
                <a:latin typeface="NimbusRomNo9L-Regu"/>
              </a:rPr>
              <a:t> and </a:t>
            </a:r>
            <a:r>
              <a:rPr lang="en-US" sz="1800" b="0" i="0" u="none" strike="noStrike" baseline="0" dirty="0">
                <a:latin typeface="NimbusRomNo9L-Regu"/>
              </a:rPr>
              <a:t>rate of recovery is </a:t>
            </a:r>
            <a:r>
              <a:rPr lang="en-US" sz="1800" b="0" i="0" u="none" strike="noStrike" baseline="0" dirty="0">
                <a:latin typeface="StandardSymL-Slant_167"/>
              </a:rPr>
              <a:t>γ </a:t>
            </a:r>
            <a:endParaRPr lang="en-US" sz="1800" b="0" i="0" u="none" strike="noStrike" baseline="0" dirty="0">
              <a:latin typeface="NimbusRomNo9L-Regu"/>
            </a:endParaRPr>
          </a:p>
          <a:p>
            <a:pPr marL="285750" indent="-285750" algn="l">
              <a:buFont typeface="Arial" panose="020B0604020202020204" pitchFamily="34" charset="0"/>
              <a:buChar char="•"/>
            </a:pPr>
            <a:r>
              <a:rPr lang="en-US" sz="1800" b="0" i="0" u="none" strike="noStrike" baseline="0" dirty="0">
                <a:latin typeface="NimbusRomNo9L-Regu"/>
              </a:rPr>
              <a:t>If </a:t>
            </a:r>
            <a:r>
              <a:rPr lang="en-US" sz="1800" b="0" i="0" u="none" strike="noStrike" baseline="0" dirty="0">
                <a:latin typeface="NimbusRomNo9L-ReguItal"/>
              </a:rPr>
              <a:t>R</a:t>
            </a:r>
            <a:r>
              <a:rPr lang="en-US" sz="1800" b="0" i="0" u="none" strike="noStrike" baseline="0" dirty="0">
                <a:latin typeface="NimbusRomNo9L-Regu"/>
              </a:rPr>
              <a:t>0 = 1, then it means that one infected individual will infect one another susceptible individual. The number of cases in this scenario will remain constant over time</a:t>
            </a:r>
          </a:p>
          <a:p>
            <a:pPr marL="285750" indent="-285750" algn="l">
              <a:buFont typeface="Arial" panose="020B0604020202020204" pitchFamily="34" charset="0"/>
              <a:buChar char="•"/>
            </a:pPr>
            <a:r>
              <a:rPr lang="en-US" sz="1800" dirty="0">
                <a:latin typeface="NimbusRomNo9L-Regu"/>
              </a:rPr>
              <a:t>I</a:t>
            </a:r>
            <a:r>
              <a:rPr lang="en-US" sz="1800" b="0" i="0" u="none" strike="noStrike" baseline="0" dirty="0">
                <a:latin typeface="NimbusRomNo9L-Regu"/>
              </a:rPr>
              <a:t>f </a:t>
            </a:r>
            <a:r>
              <a:rPr lang="en-US" sz="1800" b="0" i="0" u="none" strike="noStrike" baseline="0" dirty="0">
                <a:latin typeface="NimbusRomNo9L-ReguItal"/>
              </a:rPr>
              <a:t>R</a:t>
            </a:r>
            <a:r>
              <a:rPr lang="en-US" sz="1800" b="0" i="0" u="none" strike="noStrike" baseline="0" dirty="0">
                <a:latin typeface="NimbusRomNo9L-Regu"/>
              </a:rPr>
              <a:t>0 &gt; 1, then it means that the infection is going to spread exponentially, and the number of cases will keep increasing over time</a:t>
            </a:r>
          </a:p>
          <a:p>
            <a:pPr marL="285750" indent="-285750" algn="l">
              <a:buFont typeface="Arial" panose="020B0604020202020204" pitchFamily="34" charset="0"/>
              <a:buChar char="•"/>
            </a:pPr>
            <a:r>
              <a:rPr lang="en-US" sz="1800" dirty="0">
                <a:latin typeface="NimbusRomNo9L-Regu"/>
              </a:rPr>
              <a:t>I</a:t>
            </a:r>
            <a:r>
              <a:rPr lang="en-US" sz="1800" b="0" i="0" u="none" strike="noStrike" baseline="0" dirty="0">
                <a:latin typeface="NimbusRomNo9L-Regu"/>
              </a:rPr>
              <a:t>f </a:t>
            </a:r>
            <a:r>
              <a:rPr lang="en-US" sz="1800" b="0" i="0" u="none" strike="noStrike" baseline="0" dirty="0">
                <a:latin typeface="NimbusRomNo9L-ReguItal"/>
              </a:rPr>
              <a:t>R</a:t>
            </a:r>
            <a:r>
              <a:rPr lang="en-US" sz="1800" b="0" i="0" u="none" strike="noStrike" baseline="0" dirty="0">
                <a:latin typeface="NimbusRomNo9L-Regu"/>
              </a:rPr>
              <a:t>0 &lt; 1, then it means that the infection will spread very slowly and die out </a:t>
            </a:r>
            <a:r>
              <a:rPr lang="en-IN" sz="1800" b="0" i="0" u="none" strike="noStrike" baseline="0" dirty="0">
                <a:latin typeface="NimbusRomNo9L-Regu"/>
              </a:rPr>
              <a:t>eventually</a:t>
            </a:r>
            <a:endParaRPr lang="en-US" dirty="0"/>
          </a:p>
        </p:txBody>
      </p:sp>
    </p:spTree>
    <p:extLst>
      <p:ext uri="{BB962C8B-B14F-4D97-AF65-F5344CB8AC3E}">
        <p14:creationId xmlns:p14="http://schemas.microsoft.com/office/powerpoint/2010/main" val="2527652529"/>
      </p:ext>
    </p:extLst>
  </p:cSld>
  <p:clrMapOvr>
    <a:masterClrMapping/>
  </p:clrMapOvr>
</p:sld>
</file>

<file path=ppt/theme/theme1.xml><?xml version="1.0" encoding="utf-8"?>
<a:theme xmlns:a="http://schemas.openxmlformats.org/drawingml/2006/main" name="Office Theme">
  <a:themeElements>
    <a:clrScheme name="Custom 134">
      <a:dk1>
        <a:srgbClr val="000000"/>
      </a:dk1>
      <a:lt1>
        <a:srgbClr val="FFFFFF"/>
      </a:lt1>
      <a:dk2>
        <a:srgbClr val="000000"/>
      </a:dk2>
      <a:lt2>
        <a:srgbClr val="FFFFFF"/>
      </a:lt2>
      <a:accent1>
        <a:srgbClr val="5CB8B3"/>
      </a:accent1>
      <a:accent2>
        <a:srgbClr val="F5D66E"/>
      </a:accent2>
      <a:accent3>
        <a:srgbClr val="D78189"/>
      </a:accent3>
      <a:accent4>
        <a:srgbClr val="7030A0"/>
      </a:accent4>
      <a:accent5>
        <a:srgbClr val="0070C0"/>
      </a:accent5>
      <a:accent6>
        <a:srgbClr val="C4D36D"/>
      </a:accent6>
      <a:hlink>
        <a:srgbClr val="54C3BD"/>
      </a:hlink>
      <a:folHlink>
        <a:srgbClr val="54C3BD"/>
      </a:folHlink>
    </a:clrScheme>
    <a:fontScheme name="Custom 154">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C84B30EC-0085-4B02-B549-85261AA7A7FD}" vid="{B38EAA63-7B49-47D5-A9B8-CCF1CC9145B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B15BD18-190D-4514-9BDF-0746D033B57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519935D-ADE6-42ED-B568-839405AD6ABE}">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E1D8AE1-AF50-4238-9545-788684540AB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608</TotalTime>
  <Words>1478</Words>
  <Application>Microsoft Office PowerPoint</Application>
  <PresentationFormat>Widescreen</PresentationFormat>
  <Paragraphs>144</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Calibri</vt:lpstr>
      <vt:lpstr>Corbel</vt:lpstr>
      <vt:lpstr>NimbusRomNo9L-Regu</vt:lpstr>
      <vt:lpstr>NimbusRomNo9L-ReguItal</vt:lpstr>
      <vt:lpstr>StandardSymL-Slant_167</vt:lpstr>
      <vt:lpstr>Times New Roman</vt:lpstr>
      <vt:lpstr>Office Theme</vt:lpstr>
      <vt:lpstr> Understanding the spread of covid-19 in Ireland using s-i-r model  and logistic growth function</vt:lpstr>
      <vt:lpstr>Introduction</vt:lpstr>
      <vt:lpstr>COVID-19 and its origin</vt:lpstr>
      <vt:lpstr>Research AIMS &amp; Objectives</vt:lpstr>
      <vt:lpstr>Literature review- existing research which inspired me</vt:lpstr>
      <vt:lpstr>Literature review- DISCUSSION</vt:lpstr>
      <vt:lpstr>Methodology</vt:lpstr>
      <vt:lpstr>The s-i-r mODEL</vt:lpstr>
      <vt:lpstr>The Reproduction Number R0 in s-i-r mODEL</vt:lpstr>
      <vt:lpstr>Implementation: The s-i-r mODEL</vt:lpstr>
      <vt:lpstr>Initial Assumptions </vt:lpstr>
      <vt:lpstr>The logistic growth model</vt:lpstr>
      <vt:lpstr>IMPLEMENTATION: Defining the model</vt:lpstr>
      <vt:lpstr>RESULTS – Exploratory Data Analysis</vt:lpstr>
      <vt:lpstr>RESULTS – AGGREGATED PLOT OF OVERALL CASES IN Ireland</vt:lpstr>
      <vt:lpstr>RESULTS – SIR MODEL FOR IRELAND</vt:lpstr>
      <vt:lpstr>RESULTS – MODEL SIMULATION FOR FIRST 40 DAYS IN IRELAND</vt:lpstr>
      <vt:lpstr>RESULTS – SIR MODEL FOR SWEDEN</vt:lpstr>
      <vt:lpstr>RESULTS – MODEL SIMULATION FOR FIRST 80 DAYS IN SWEDEN</vt:lpstr>
      <vt:lpstr>RESULTS – LOGISTIC GROWTH MODEL FOR IRELAND</vt:lpstr>
      <vt:lpstr>RESULTS – LOGISTIC GROWTH MODEL PREDICTIONS FOR IRELAND</vt:lpstr>
      <vt:lpstr>RESULTS – LOGISTIC GROWTH MODEL predictions for Dublin</vt:lpstr>
      <vt:lpstr>RESULTS – LOGISTIC GROWTH MODEL predictions for Kildare</vt:lpstr>
      <vt:lpstr>CONCLUSION</vt:lpstr>
      <vt:lpstr>Future scope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the spread of covid-19 in Ireland using s-i-r model  and logistic growth function</dc:title>
  <dc:creator>Neeraj Waman Chavan</dc:creator>
  <cp:lastModifiedBy>Neeraj</cp:lastModifiedBy>
  <cp:revision>34</cp:revision>
  <dcterms:created xsi:type="dcterms:W3CDTF">2020-08-25T21:41:18Z</dcterms:created>
  <dcterms:modified xsi:type="dcterms:W3CDTF">2021-02-18T01:59:21Z</dcterms:modified>
</cp:coreProperties>
</file>