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1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3093234" x="0"/>
            <a:ext cy="7124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marL="0"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4406309" x="0"/>
            <a:ext cy="519599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indent="15240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https://plus.google.com/+EJohnFeig" Type="http://schemas.openxmlformats.org/officeDocument/2006/relationships/hyperlink" TargetMode="External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Java Mirror API QuickStart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Notes on the code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y="4040125" x="68580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u="sng" lang="en">
                <a:solidFill>
                  <a:srgbClr val="227A78"/>
                </a:solidFill>
                <a:hlinkClick r:id="rId3"/>
              </a:rPr>
              <a:t>+E John Feig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Run the code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At this point, everybody should be running the code.</a:t>
            </a:r>
          </a:p>
          <a:p>
            <a:r>
              <a:t/>
            </a:r>
          </a:p>
          <a:p>
            <a:pPr>
              <a:buNone/>
            </a:pPr>
            <a:r>
              <a:rPr lang="en"/>
              <a:t>If not, please speak up, or look on with someone else.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Run the code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Fire this up in a terminal where you can read the output as you make requests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Log in, and watch the logs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Click a button on the Timeline section, watch the logs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Reload the page, watch the logs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Filters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Add a Log.info(“running the AuthFilter”) to AuthFilter, re-run and watch the logs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Used for Auth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Checks to see if user is authenticated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Handles refreshing expired tokens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Runs before and after requests (pre and post-processing)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Auth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AuthFilter determines that user isn’t logged in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Redirects to AuthServlet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Goes out to Google for OAuth &amp; permissions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Returns with code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Exchanges code for token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Runs NewUserBootstrapper, and redirects to MainServlet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NewUserBootstrap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Inserts ‘Hello World’ card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Subscribes to timeline updates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Inserts a contact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index.jsp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Read up on the basics on jsp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This is simple, not much here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Timeline is displayed in a table at the top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Forms allow you to make new requests</a:t>
            </a:r>
          </a:p>
          <a:p>
            <a:pPr rtl="0" lvl="1" indent="-381000" marL="914400"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‘value’ of the form is important for keeping track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MainServlet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All the important stuff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All the things that were laid out in index are handled here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Compare index.jsp forms to blocks in MainServlet’s doPost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