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093234" x="0"/>
            <a:ext cy="7124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mar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4406309" x="0"/>
            <a:ext cy="519599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s://plus.google.com/+EJohnFeig" Type="http://schemas.openxmlformats.org/officeDocument/2006/relationships/hyperlink" TargetMode="External" Id="rId4"/><Relationship Target="http://goo.gl/Ca5AsU" Type="http://schemas.openxmlformats.org/officeDocument/2006/relationships/hyperlink" TargetMode="External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youtube.com/v/qfs5d00TNrA" Type="http://schemas.openxmlformats.org/officeDocument/2006/relationships/hyperlink" TargetMode="External" Id="rId4"/><Relationship Target="../media/image00.jpg" Type="http://schemas.openxmlformats.org/officeDocument/2006/relationships/image" Id="rId5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6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localhost:8080" Type="http://schemas.openxmlformats.org/officeDocument/2006/relationships/hyperlink" TargetMode="External" Id="rId4"/><Relationship Target="http://goo.gl/U1iiAx" Type="http://schemas.openxmlformats.org/officeDocument/2006/relationships/hyperlink" TargetMode="External" Id="rId3"/><Relationship Target="http://goo.gl/pJJG2V" Type="http://schemas.openxmlformats.org/officeDocument/2006/relationships/hyperlink" TargetMode="External" Id="rId5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Mirror API using JAVA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CodeChix Glass Workshop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y="4040125" x="68580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Download me: </a:t>
            </a:r>
            <a:r>
              <a:rPr u="sng" lang="en">
                <a:solidFill>
                  <a:srgbClr val="1155CC"/>
                </a:solidFill>
                <a:hlinkClick r:id="rId3"/>
              </a:rPr>
              <a:t>http://goo.gl/Ca5AsU</a:t>
            </a:r>
            <a:r>
              <a:rPr lang="en"/>
              <a:t> </a:t>
            </a:r>
          </a:p>
          <a:p>
            <a:pPr>
              <a:buNone/>
            </a:pPr>
            <a:r>
              <a:rPr u="sng" lang="en">
                <a:solidFill>
                  <a:schemeClr val="hlink"/>
                </a:solidFill>
                <a:hlinkClick r:id="rId4"/>
              </a:rPr>
              <a:t>+E John Feig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Oauth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Let’s look at some OAuth code!</a:t>
            </a:r>
          </a:p>
          <a:p>
            <a:pPr rtl="0" lvl="0">
              <a:buNone/>
            </a:pPr>
            <a:r>
              <a:rPr b="1" sz="1500" lang="en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AuthServlet extends HttpServlet </a:t>
            </a:r>
            <a:r>
              <a:rPr b="1" sz="15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rtl="0" lvl="0">
              <a:buNone/>
            </a:pPr>
            <a:r>
              <a:rPr b="1" sz="15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sz="1500" lang="en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void doGet</a:t>
            </a:r>
            <a:r>
              <a:rPr b="1" sz="15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(HttpServletRequest req, HttpServletResponse res) {</a:t>
            </a:r>
          </a:p>
          <a:p>
            <a:pPr rtl="0" lvl="0">
              <a:buClr>
                <a:schemeClr val="dk1"/>
              </a:buClr>
              <a:buSzPct val="73333"/>
              <a:buFont typeface="Arial"/>
              <a:buNone/>
            </a:pPr>
            <a:r>
              <a:rPr b="1" sz="15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AuthorizationCodeFlow flow = AuthUtil.newAuthorizationCodeFlow();</a:t>
            </a:r>
          </a:p>
          <a:p>
            <a:pPr rtl="0" lvl="0">
              <a:buNone/>
            </a:pPr>
            <a:r>
              <a:rPr b="1" sz="15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GenericUrl url = flow.newAuthorizationUrl()</a:t>
            </a:r>
          </a:p>
          <a:p>
            <a:pPr rtl="0" lvl="0" indent="457200" marL="457200">
              <a:buNone/>
            </a:pPr>
            <a:r>
              <a:rPr b="1" sz="15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.setRedirectUri(WebUtil.buildUrl(req, "/oauth2callback"));</a:t>
            </a:r>
          </a:p>
          <a:p>
            <a:pPr rtl="0" lvl="0">
              <a:buClr>
                <a:schemeClr val="dk1"/>
              </a:buClr>
              <a:buSzPct val="73333"/>
              <a:buFont typeface="Arial"/>
              <a:buNone/>
            </a:pPr>
            <a:r>
              <a:rPr b="1" sz="15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url.set("approval_prompt", "force");</a:t>
            </a:r>
          </a:p>
          <a:p>
            <a:pPr rtl="0" lvl="0">
              <a:buClr>
                <a:schemeClr val="dk1"/>
              </a:buClr>
              <a:buSzPct val="73333"/>
              <a:buFont typeface="Arial"/>
              <a:buNone/>
            </a:pPr>
            <a:r>
              <a:rPr b="1" sz="15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res.sendRedirect(url.build());</a:t>
            </a:r>
          </a:p>
          <a:p>
            <a:pPr rtl="0" lvl="0">
              <a:buNone/>
            </a:pPr>
            <a:r>
              <a:rPr b="1" sz="15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rtl="0" lvl="0">
              <a:buNone/>
            </a:pPr>
            <a:r>
              <a:rPr b="1" sz="15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Oauth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200"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// when we get the ‘code’ back from Google, here’s what we do with it:  </a:t>
            </a:r>
          </a:p>
          <a:p>
            <a:pPr rtl="0" lvl="0">
              <a:buNone/>
            </a:pPr>
            <a:r>
              <a:rPr b="1" sz="1200" lang="en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void doGet</a:t>
            </a:r>
            <a:r>
              <a:rPr b="1" sz="12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(HttpServletRequest req, HttpServletResponse res) {</a:t>
            </a:r>
          </a:p>
          <a:p>
            <a:pPr rtl="0" lvl="0"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AuthorizationCodeFlow flow = AuthUtil.newAuthorizationCodeFlow();</a:t>
            </a:r>
          </a:p>
          <a:p>
            <a:pPr rtl="0" lvl="0">
              <a:buNone/>
            </a:pPr>
            <a:r>
              <a:rPr b="1" sz="1200"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    // exchange the code for a token</a:t>
            </a:r>
          </a:p>
          <a:p>
            <a:pPr rtl="0" lvl="0" indent="0" marL="0">
              <a:buNone/>
            </a:pPr>
            <a:r>
              <a:rPr b="1" sz="12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TokenResponse tokenResponse = flow.newTokenRequest(req.getParameter("code"))</a:t>
            </a:r>
          </a:p>
          <a:p>
            <a:pPr rtl="0" lvl="0"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.setRedirectUri(WebUtil.buildUrl(req, "/oauth2callback")).execute();</a:t>
            </a:r>
          </a:p>
          <a:p>
            <a:pPr rtl="0" lvl="0">
              <a:buNone/>
            </a:pPr>
            <a:r>
              <a:rPr b="1" sz="12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userId = ((GoogleTokenResponse)tokenResponse).parseIdToken()</a:t>
            </a:r>
          </a:p>
          <a:p>
            <a:pPr rtl="0" lvl="0" indent="0" marL="0"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.getPayload().getUserId();</a:t>
            </a:r>
          </a:p>
          <a:p>
            <a:pPr rtl="0" lvl="0"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AuthUtil.setUserId(req, userId);</a:t>
            </a:r>
          </a:p>
          <a:p>
            <a:pPr rtl="0" lvl="0"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flow.createAndStoreCredential(tokenResponse, userId);</a:t>
            </a:r>
          </a:p>
          <a:p>
            <a:pPr rtl="0" lvl="0">
              <a:buNone/>
            </a:pPr>
            <a:r>
              <a:rPr b="1" sz="12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NewUserBootstrapper.bootstrapNewUser(req, userId);</a:t>
            </a:r>
          </a:p>
          <a:p>
            <a:pPr rtl="0" lvl="0">
              <a:buNone/>
            </a:pPr>
            <a:r>
              <a:rPr b="1" sz="12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res.sendRedirect(WebUtil.buildUrl(req, "/"));</a:t>
            </a:r>
          </a:p>
          <a:p>
            <a:pPr rtl="0" lvl="0">
              <a:buNone/>
            </a:pPr>
            <a:r>
              <a:rPr b="1" sz="12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Oauth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74250" x="1871750"/>
            <a:ext cy="3351549" cx="54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Oauth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83650" x="1750000"/>
            <a:ext cy="3559850" cx="57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Oauth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800324" x="1940046"/>
            <a:ext cy="3049049" cx="52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Timeline and Cards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What is the Timeline?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Why a Timeline?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What are Cards?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How do I insert Cards into the Timeline?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Timeline</a:t>
            </a:r>
          </a:p>
        </p:txBody>
      </p:sp>
      <p:sp>
        <p:nvSpPr>
          <p:cNvPr id="122" name="Shape 122">
            <a:hlinkClick r:id="rId4"/>
          </p:cNvPr>
          <p:cNvSpPr/>
          <p:nvPr/>
        </p:nvSpPr>
        <p:spPr>
          <a:xfrm>
            <a:off y="1476175" x="2286000"/>
            <a:ext cy="3429000" cx="45720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Timeline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Why?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Navigational issues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Push instead of pull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Semi-ephemeral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Cards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672675" x="4781525"/>
            <a:ext cy="2196725" cx="39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473387" x="457211"/>
            <a:ext cy="2196725" cx="3905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Bundles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202112" x="2619361"/>
            <a:ext cy="2196725" cx="3905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Prerequisites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Java 1.6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Any IDE or text editor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Maven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 Google account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Command-line/terminal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Timeline and Cards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Getting a new Card into the Timeline</a:t>
            </a:r>
          </a:p>
          <a:p>
            <a:pPr rtl="0" lvl="0">
              <a:buNone/>
            </a:pPr>
            <a:r>
              <a:rPr b="1" sz="1800" lang="en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void insertTimelineItem</a:t>
            </a:r>
            <a:r>
              <a:rPr b="1" sz="18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(message, credential){</a:t>
            </a:r>
          </a:p>
          <a:p>
            <a:pPr rtl="0" lvl="0" indent="457200">
              <a:buNone/>
            </a:pPr>
            <a:r>
              <a:rPr b="1" sz="18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TimelineItem timelineItem = new TimelineItem();</a:t>
            </a:r>
          </a:p>
          <a:p>
            <a:pPr rtl="0" lvl="0" indent="457200">
              <a:buNone/>
            </a:pPr>
            <a:r>
              <a:rPr b="1" sz="18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timelineItem.setText(message);</a:t>
            </a:r>
          </a:p>
          <a:p>
            <a:pPr rtl="0" lvl="0" indent="457200">
              <a:buNone/>
            </a:pPr>
            <a:r>
              <a:rPr b="1" sz="18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timelineItem.setNotification(new NotificationConfig()</a:t>
            </a:r>
          </a:p>
          <a:p>
            <a:pPr rtl="0" lvl="0" indent="457200" marL="457200"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.setLevel("DEFAULT"));</a:t>
            </a:r>
          </a:p>
          <a:p>
            <a:pPr rtl="0" lvl="0" indent="0" marL="457200">
              <a:buNone/>
            </a:pPr>
            <a:r>
              <a:rPr b="1" sz="18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MirrorClient.insertTimelineItem(credential,</a:t>
            </a:r>
          </a:p>
          <a:p>
            <a:pPr rtl="0" lvl="0" indent="457200" marL="457200"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timelineItem);</a:t>
            </a:r>
          </a:p>
          <a:p>
            <a:pPr rtl="0" lvl="0">
              <a:buNone/>
            </a:pPr>
            <a:r>
              <a:rPr b="1" sz="18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Locations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Items that you can navigate to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282075" x="2222012"/>
            <a:ext cy="2643724" cx="469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Locations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import com.google.api.services.mirror.model.Location;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b="1" sz="1400" lang="en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void insertTimelineLocation</a:t>
            </a: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(String address){</a:t>
            </a:r>
          </a:p>
          <a:p>
            <a:pPr rtl="0" lvl="0" indent="0" marL="457200">
              <a:lnSpc>
                <a:spcPct val="140000"/>
              </a:lnSpc>
              <a:spcBef>
                <a:spcPts val="0"/>
              </a:spcBef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Location loc = new Location();</a:t>
            </a:r>
            <a:b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loc.setAddress(address);</a:t>
            </a:r>
            <a:b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loc.setDisplayName(address);</a:t>
            </a:r>
            <a:b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loc.setLatitude(location.getLatitude());</a:t>
            </a:r>
            <a:b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loc.setLongitude(location.getLongitude());</a:t>
            </a:r>
          </a:p>
          <a:p>
            <a:pPr rtl="0" lvl="0" indent="457200">
              <a:lnSpc>
                <a:spcPct val="140000"/>
              </a:lnSpc>
              <a:spcBef>
                <a:spcPts val="0"/>
              </a:spcBef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TimelineItem timelineItem = new TimelineItem();</a:t>
            </a:r>
          </a:p>
          <a:p>
            <a:pPr rtl="0" lvl="0" indent="457200">
              <a:lnSpc>
                <a:spcPct val="140000"/>
              </a:lnSpc>
              <a:spcBef>
                <a:spcPts val="0"/>
              </a:spcBef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timelineItem</a:t>
            </a: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.setLocation(location);</a:t>
            </a:r>
          </a:p>
          <a:p>
            <a:pPr rtl="0" lvl="0" indent="4572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// insert just like before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Locations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You can also subscribe for location updates from the Glass device to your service.</a:t>
            </a:r>
          </a:p>
          <a:p>
            <a:r>
              <a:t/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Location location = MirrorClient.getMirror(credential)</a:t>
            </a:r>
          </a:p>
          <a:p>
            <a:pPr rtl="0" lvl="0" indent="4572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.locations().get(notification.getItemId()).execute();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Menus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Things you can do with a Card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221775" x="2168425"/>
            <a:ext cy="2704024" cx="4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Menus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Things you can do with a Card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List&lt;MenuItem&gt; menus = new ArrayList&lt;MenuItem&gt;();</a:t>
            </a:r>
          </a:p>
          <a:p>
            <a:pPr rtl="0" lvl="0">
              <a:buNone/>
            </a:pPr>
            <a:r>
              <a:rPr b="1" sz="18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menus.add(new MenuItem().setAction("READ_ALOUD")</a:t>
            </a:r>
          </a:p>
          <a:p>
            <a:pPr rtl="0" lvl="0" indent="457200"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.setPayload("text to read aloud"));</a:t>
            </a:r>
          </a:p>
          <a:p>
            <a:pPr rtl="0" lvl="0">
              <a:buNone/>
            </a:pPr>
            <a:r>
              <a:rPr b="1" sz="18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menus.add(new MenuItem().setAction("DELETE"));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Subscriptions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Allows you to get updates on a Card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45833"/>
              <a:buFont typeface="Arial"/>
              <a:buNone/>
            </a:pPr>
            <a:r>
              <a:rPr b="1" sz="2400"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// Subscribe to timeline updates</a:t>
            </a:r>
          </a:p>
          <a:p>
            <a:pPr rtl="0" lvl="0">
              <a:buNone/>
            </a:pPr>
            <a:r>
              <a:rPr b="1"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Subscription subscription = MirrorClient</a:t>
            </a:r>
          </a:p>
          <a:p>
            <a:pPr rtl="0" lvl="0">
              <a:buNone/>
            </a:pPr>
            <a:r>
              <a:rPr b="1"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.insertSubscription(credential,    </a:t>
            </a:r>
          </a:p>
          <a:p>
            <a:pPr rtl="0" lvl="0">
              <a:buNone/>
            </a:pPr>
            <a:r>
              <a:rPr b="1"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WebUtil.buildUrl(req, "/notify"),  </a:t>
            </a:r>
          </a:p>
          <a:p>
            <a:pPr rtl="0" lvl="0">
              <a:buNone/>
            </a:pPr>
            <a:r>
              <a:rPr b="1"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userId, "timeline");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Subscriptions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Types of subscriptions: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“SHARE”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“REPLY”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“DELETE”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“CUSTOM” - a custom menu has been clicked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Location updates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Voice Commands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Subscriptions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400" lang="en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Subscription insertSubscription</a:t>
            </a: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(Credential credential, String callbackUrl, String userId, String collection) throws IOException {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Subscription subscription = new Subscription();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subscription.setCollection(collection);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subscription.setCallbackUrl(callbackUrl);</a:t>
            </a:r>
          </a:p>
          <a:p>
            <a:pPr rtl="0" lvl="0"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subscription.setUserToken(userId);</a:t>
            </a:r>
          </a:p>
          <a:p>
            <a:pPr rtl="0" lvl="0"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getMirror(credential).subscriptions()</a:t>
            </a:r>
          </a:p>
          <a:p>
            <a:pPr rtl="0" lvl="0" indent="0" marL="0"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.insert(subscription).execute();</a:t>
            </a:r>
          </a:p>
          <a:p>
            <a:pPr rtl="0" lvl="0"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Subscriptions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84600" x="1976175"/>
            <a:ext cy="2920300" cx="519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Super quick-start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download quickstart and import into IDE </a:t>
            </a:r>
            <a:r>
              <a:rPr u="sng" sz="2400" lang="en">
                <a:solidFill>
                  <a:srgbClr val="1155CC"/>
                </a:solidFill>
                <a:hlinkClick r:id="rId3"/>
              </a:rPr>
              <a:t>http://goo.gl/U1iiAx</a:t>
            </a:r>
            <a:r>
              <a:rPr sz="2400" lang="en"/>
              <a:t> </a:t>
            </a:r>
          </a:p>
          <a:p>
            <a:pPr rtl="0" lvl="0" indent="-381000" marL="45720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add credentials</a:t>
            </a:r>
          </a:p>
          <a:p>
            <a:pPr rtl="0" lvl="0" indent="-381000" marL="45720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move credentials to </a:t>
            </a:r>
            <a:r>
              <a:rPr b="1"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src/main/java/resources/</a:t>
            </a:r>
          </a:p>
          <a:p>
            <a:pPr rtl="0" lvl="0" indent="-381000" marL="45720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1"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mvn install</a:t>
            </a:r>
            <a:r>
              <a:rPr sz="2400" lang="en"/>
              <a:t> then </a:t>
            </a:r>
            <a:r>
              <a:rPr b="1"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mvn jetty:run</a:t>
            </a:r>
          </a:p>
          <a:p>
            <a:pPr rtl="0" lvl="0" indent="-381000" marL="45720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browse to </a:t>
            </a:r>
            <a:r>
              <a:rPr u="sng" sz="2400" lang="en">
                <a:solidFill>
                  <a:schemeClr val="hlink"/>
                </a:solidFill>
                <a:hlinkClick r:id="rId4"/>
              </a:rPr>
              <a:t>http://localhost:8080</a:t>
            </a:r>
            <a:r>
              <a:rPr sz="2400" lang="en"/>
              <a:t> </a:t>
            </a:r>
          </a:p>
          <a:p>
            <a:pPr rtl="0" lvl="0" indent="-381000" marL="45720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in another tab, visit </a:t>
            </a:r>
            <a:r>
              <a:rPr u="sng" sz="2400" lang="en">
                <a:solidFill>
                  <a:srgbClr val="1155CC"/>
                </a:solidFill>
                <a:hlinkClick r:id="rId5"/>
              </a:rPr>
              <a:t>http://goo.gl/pJJG2V</a:t>
            </a:r>
            <a:r>
              <a:rPr sz="2400"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Subscriptions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Stupid work-around for localhost subscriptions (don’t do this in production)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400"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// https://mirrornotifications.appspot.com/forward?url=&lt;your_callback_url&gt;</a:t>
            </a:r>
          </a:p>
          <a:p>
            <a:pPr rtl="0" lvl="0"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callbackUrl = "https://mirrornotifications.appspot.com/forward?url=" </a:t>
            </a:r>
          </a:p>
          <a:p>
            <a:pPr rtl="0" lvl="0" indent="457200"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+ callbackUrl;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Contacts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People and services that you can send data to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// Create contact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Contact starterProjectContact = new Contact();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starterProjectContact.setId(MainServlet.CONTACT_ID);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starterProjectContact.setDisplayName(MainServlet.CONTACT_NAME);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starterProjectContact.setImageUrls(Lists.newArrayList(WebUtil.buildUrl(req,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"/static/images/chipotle-tube-640x360.jpg")));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starterProjectContact.setAcceptCommands(Lists.newArrayList(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new Command().setType("TAKE_A_NOTE")));</a:t>
            </a:r>
          </a:p>
          <a:p>
            <a:pPr rtl="0" lvl="0"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Contact insertedContact = MirrorClient.insertContact(credential,   </a:t>
            </a:r>
          </a:p>
          <a:p>
            <a:pPr rtl="0" lvl="0"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starterProjectContact);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Contacts</a:t>
            </a:r>
          </a:p>
        </p:txBody>
      </p:sp>
      <p:pic>
        <p:nvPicPr>
          <p:cNvPr id="221" name="Shape 2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08225" x="1900825"/>
            <a:ext cy="3005074" cx="534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Contacts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Commands that use contacts: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“POST_AN_UPDATE”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“TAKE_A_NOTE”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Sharing (requires a subscription)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Code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Let’s go back to the quick-start and play with it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Play with quick-start page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Click the buttons, see what they do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 is the Mirror API?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What is it?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What does it do?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How does it work?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What’s the flow?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SO MANY QUESTIONS?!?!?!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Topics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OAuth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Timeline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Cards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Location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Menus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Subscriptions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Contacts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Oauth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Turn on Mirror API in Dev Console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371620" x="1391787"/>
            <a:ext cy="2354974" cx="636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Oauth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Create Client ID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122299" x="2071399"/>
            <a:ext cy="2803500" cx="5001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Oauth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update OAuth token in project:</a:t>
            </a:r>
          </a:p>
          <a:p>
            <a:r>
              <a:t/>
            </a:r>
          </a:p>
          <a:p>
            <a:pPr rtl="0" lvl="0" indent="457200">
              <a:buNone/>
            </a:pPr>
            <a:r>
              <a:rPr b="1"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src/main/resources/oauth.properties</a:t>
            </a:r>
          </a:p>
          <a:p>
            <a:pPr rtl="0" lvl="0" indent="457200">
              <a:buNone/>
            </a:pPr>
            <a:r>
              <a:rPr b="1"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	// in oauth.properties...</a:t>
            </a:r>
          </a:p>
          <a:p>
            <a:pPr rtl="0" lvl="0" indent="457200" marL="457200">
              <a:buClr>
                <a:schemeClr val="dk1"/>
              </a:buClr>
              <a:buSzPct val="45833"/>
              <a:buFont typeface="Arial"/>
              <a:buNone/>
            </a:pPr>
            <a:r>
              <a:rPr b="1"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client_id=CLIENT_ID</a:t>
            </a:r>
          </a:p>
          <a:p>
            <a:pPr rtl="0" lvl="0" indent="457200" marL="457200">
              <a:buClr>
                <a:schemeClr val="dk1"/>
              </a:buClr>
              <a:buSzPct val="45833"/>
              <a:buFont typeface="Arial"/>
              <a:buNone/>
            </a:pPr>
            <a:r>
              <a:rPr b="1"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client_secret=CLIENT_SECRET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