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lus.google.com/+EJohnFeig" Type="http://schemas.openxmlformats.org/officeDocument/2006/relationships/hyperlink" TargetMode="External" Id="rId4"/><Relationship Target="http://goo.gl/8QVjmU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Mirror API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A basic overview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4040125" x="685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Download me: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http://goo.gl/8QVjmU</a:t>
            </a:r>
            <a:r>
              <a:rPr lang="en"/>
              <a:t> </a:t>
            </a:r>
          </a:p>
          <a:p>
            <a:pPr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+E John Feig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Grab the client id and client secret from the Google Developer Console and update your project with those values.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Let’s look at some OAuth code!</a:t>
            </a:r>
          </a:p>
          <a:p>
            <a:pPr rtl="0" lvl="0">
              <a:buNone/>
            </a:pP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AuthServlet extends HttpServlet 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500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void doGet</a:t>
            </a: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(HttpServletRequest req, HttpServletResponse res) {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AuthorizationCodeFlow flow = AuthUtil.newAuthorizationCodeFlow();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GenericUrl url = flow.newAuthorizationUrl()</a:t>
            </a:r>
          </a:p>
          <a:p>
            <a:pPr rtl="0" lvl="0" indent="457200" marL="45720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.setRedirectUri(WebUtil.buildUrl(req, "/oauth2callback"));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url.set("approval_prompt", "force");</a:t>
            </a:r>
          </a:p>
          <a:p>
            <a:pPr rtl="0" lvl="0">
              <a:buClr>
                <a:schemeClr val="dk1"/>
              </a:buClr>
              <a:buSzPct val="73333"/>
              <a:buFont typeface="Arial"/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res.sendRedirect(url.build());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>
              <a:buNone/>
            </a:pPr>
            <a:r>
              <a:rPr b="1" sz="15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The OAuth dance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User visits your site and clicks ‘install Glassware’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They go to Google to sign in, and grant permissions to manage the Timeline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Redirected to a callback URL that you provide, the incoming request includes a code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The code needs to be exchanged for a token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Once you have the token, you’re all set! (but it will expire)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Timeline and Cards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the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are Cards?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 I insert Cards into the Timeline?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the Timeline?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 collection of cards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Starting from the latest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Going backwards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Includes pinned cards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Things happening ‘in the future’ (Google Now)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Show video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Jump to ‘why’ slide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Not quite sure, I wasn’t privy to the discussion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Navigation issues 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Don’t need to dig into hierarchies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No Recent Apps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No Launcher 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Launch apps with voice commands to </a:t>
            </a:r>
            <a:r>
              <a:rPr sz="1800" lang="en" i="1"/>
              <a:t>do</a:t>
            </a:r>
            <a:r>
              <a:rPr sz="1800" lang="en"/>
              <a:t> things 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OK Glass, Start a bike ride</a:t>
            </a:r>
            <a:r>
              <a:rPr sz="1800" lang="en"/>
              <a:t> 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Launches an action immediately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No history in that app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Push over pull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Glassware surfaces relevant information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Contextual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Example of Todo List Glassware 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Knows home vs work tasks, uses location to know where you are and surface highest priority tasks</a:t>
            </a:r>
          </a:p>
          <a:p>
            <a:pPr rtl="0" lvl="2" indent="-34290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800" lang="en"/>
              <a:t>On the weekend, after you’re awake, it could tell you that you need to get your car into the shop to get your smog check.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 a Timeline?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Semi-ephemeral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7 days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Old stuff is stale, you don’t want it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 to the service itself to dig for stuff, don’t do it on Glass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Cards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are Cards?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Items in the timeline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Messages that you send Glass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Might allow for some actions to be taken on them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the Mirror API?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it?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does it do?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does it work?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What’s the flow?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 MANY QUESTIONS?!?!?!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Timeline and Cards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 I insert Cards into the Timeline?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Look at code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Does one of two things: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Pushing a location to Glass (for Navigation)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Requesting the user’s location from Glass (Subscription)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Field Trip Glassware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Pushing a location to Glass (for Navigation)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Look at code!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I’m doing this in my app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Also need to add the NAVIGATION menu item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Locations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Location Subscription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Publicly accessible url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New permission in SCOPE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SSL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Contextual Glassware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Starbucks Glassware offers you discounted coffee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Or a Dumb Starbucks Glassware, same but claims to be art 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you can do with a Card: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DELETE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REPLY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READ_ALOUD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NAVIGATE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Custom menus, like Winkfeed’s incredibly useful ‘Save to Pocket’ menu item.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Types of subscriptions: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“SHARE”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“REPLY”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“DELETE”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“CUSTOM” - a custom menu has been clicked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Location updates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Voice Commands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Subscriptions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Require a server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Cannot be done with localhost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Tools like ngrok to get route to localhost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ngrok does not play nice with Java, other tools might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Subscriptions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Analytics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Which types of Cards get deleted the most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Subscriptions can also listen for custom menus, voice commands and locations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Evernote - ‘</a:t>
            </a:r>
            <a:r>
              <a:rPr b="1" lang="en"/>
              <a:t>Take a note</a:t>
            </a:r>
            <a:r>
              <a:rPr lang="en"/>
              <a:t>’ will send text to Evernote Glassware.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Commands that use contacts: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“POST_AN_UPDATE”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“TAKE_A_NOTE”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Sharing (requires a subscription)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Contacts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People and services that you can send data to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SHARE - subscription that involves contacts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Contacts - endpoints for content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Glassware or people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people are Glassware that maps to people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Sharing allows cross-talk between Glassware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the Mirror API?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it?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1 of 2 ways to create Glassware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Other option is GDK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Mirror is REST based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GDK is client-side on Glass, like Android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Rule of thumb, use Mirror if you can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More constrained, easy UX, battery friendly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Contacts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People Contacts are obvious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about Glassware contacts?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Sharing an email with Evernote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News item with Pocket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Provider of content does not need to provide the Evernote or Pocket integration, just need to allow sharing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It’s a very powerful idea, like Android’s sharing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the Mirror API?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does it do?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Handles push messages from the server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Responds as necessary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Server pushes a message to Glass, Glass displays content as a Timeline Card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the Mirror API?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How does it work?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Uses GCM at the bottom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Send and receive messages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Sending only requires an internet connection and OAuth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Receiving requires a publicly addressable endpoint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the Mirror API?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What’s the flow?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Glass registers with Google’s servers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You send request to Google’s servers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Google’s servers communicate with Glass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Glass responds back to Google’s servers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Google’s servers respond to you via a callback URL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the Mirror API?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SO MANY QUESTIONS?!?!?!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Yep, lets step through this in detail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Topics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OAuth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Cards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Location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Menus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Subscriptions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Contacts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Oauth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Setting up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Log into the Google Developer’s Console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 a new app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Turn on ‘Mirror API’, and turn off everything else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 into the credentials section to get your client id and secret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