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plus.google.com/+EJohnFeig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Java Mirror API QuickStart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Notes on the code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4040125" x="6858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rgbClr val="227A78"/>
                </a:solidFill>
                <a:hlinkClick r:id="rId3"/>
              </a:rPr>
              <a:t>+E John Feig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 the code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At this point, everybody should be running the code.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If not, please speak up, or look on with someone else.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Run the code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Fire this up in a terminal where you can read the output as you make requests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Log in, and watch the logs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Click a button on the Timeline section, watch the logs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Reload the page, watch the logs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Filters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a Log.info(“running the AuthFilter”) to AuthFilter, re-run and watch the logs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Used for Auth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Checks to see if user is authenticated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Handles refreshing expired tokens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Runs before and after requests (pre and post-processing)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Auth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AuthFilter determines that user isn’t logged in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Redirects to AuthServlet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Goes out to Google for OAuth &amp; permissions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Returns with code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Exchanges code for token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Runs NewUserBootstrapper, and redirects to MainServlet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NewUserBootstrap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Inserts ‘Hello World’ card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Subscribes to timeline updates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Inserts a contact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index.jsp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Read up on the basics on jsp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This is simple, not much here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Timeline is displayed in a table at the top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Forms allow you to make new requests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‘value’ of the form is important for keeping track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MainServlet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 the important stuff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 the things that were laid out in index are handled here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Compare index.jsp forms to blocks in MainServlet’s doPost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Code Changes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Delete Menu: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MainServlet: 128-131,153,171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NewUserBootstrapper: 76-77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Location: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index: 199-204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MainServlet: 186-209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