
<file path=[Content_Types].xml><?xml version="1.0" encoding="utf-8"?>
<Types xmlns="http://schemas.openxmlformats.org/package/2006/content-types"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D5C6600-533E-474E-A032-3A2C34899CEE}">
          <p14:sldIdLst>
            <p14:sldId id="256"/>
          </p14:sldIdLst>
        </p14:section>
        <p14:section name="Раздел без заголовка" id="{6075D587-A812-49C7-9DB0-60BC502FBCEE}">
          <p14:sldIdLst>
            <p14:sldId id="257"/>
            <p14:sldId id="260"/>
            <p14:sldId id="258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54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B650C-6412-489A-A1A9-907DAD3EC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5CB02-4940-4CC1-ACBF-924CA7C07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A405A-830A-45C6-A4AD-1C155D4D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398957-2DC4-4AA2-AFD2-D58F78D1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63B2D-3EE9-45B1-A027-0706DF1B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68342-7DAD-488F-B26A-548A649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25F346-2818-4181-AA5B-1335A8B64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4800F2-5FE8-4B2D-8FFC-E5B18296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BCBBA6-F819-46F2-A6BD-E719C7D8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EA7C03-8659-4BCE-A63D-D89F4431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0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55079C-431E-4E7A-AA2C-97EF9FD91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EC8204-B9A2-4222-8A62-4B97481B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A2F2B-4B9F-4842-8E8E-E3EEF37D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B4414-9846-4F50-9BDB-4CA2B79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51C844-A0F8-4F66-A510-04CA352A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3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29B05-1BC5-4CEF-83CE-4EA029DF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3F407-A8E9-4D39-9A52-FA5A9C53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6AD3F-8D9E-4A9C-BF42-B9380F19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C36A5F-D522-40C2-B9A2-7063891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DC2DDC-6214-4655-B295-975E40A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78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82392-4499-44EE-B6C4-C2574E5B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6A3DE9-FE99-410C-ADA8-5E14C413C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FB808B-023F-49EB-83DF-46F46FC0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485CC3-CF82-478F-961A-90ABF76E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5A60F-A544-4644-A747-133352EF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90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05A0D-CC52-4E8C-BF9A-36B64632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0F6DB-5C7C-4DF1-8177-71FD17440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DEF3EC-5D64-4386-939B-2ABAF78C0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F901F9-7701-4626-963A-D2D30D4B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0FE667-4A3C-4346-874D-D23C80B7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FAB0EF-EE47-4F1F-9D2F-B9A57734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15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0EEC8-4147-4997-8DB9-627AA995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40051A-717F-4D26-B920-5E5826F1E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4DCBF0-55FF-4F1B-9615-162F41CAC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EB88EB-CCAB-4E05-84AA-9C82182C2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65B57F-EE1E-49C1-9739-1BCAB5F10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346F33-EDD8-41C2-B181-00C3FE65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9242F9-A8F0-41CA-8F95-E923983B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480022-1904-4105-BDC3-CD33FA73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1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70A8-86FB-44B3-9F25-06C680AA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745601-F41D-4043-BD29-F94E019E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B07A1A-CE90-46C0-BC70-EACBBC1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44FF67-F0E0-4712-9225-D304BCA1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69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5F30B5-425F-4E01-8600-028B6880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9962E0-2F0A-4D37-9824-34B43724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BC43CE-2082-4E59-93C8-79973EC4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4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41D31-657E-492A-A3FF-411D5BA1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B873E3-44C6-4F40-9D18-404329B3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8842F4-A263-4DCC-BDB6-02444F7B2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7964FE-5546-4B34-A6E3-A8AED219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38F162-93F8-4098-8E2A-FE375DDC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FADA76-A165-4F0D-B8EA-3C65FD0F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56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DC001-A6D1-4117-9220-C5DE1BA7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EFBFE2-EE7C-4821-B811-6A794D363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156B10-B798-4CAA-8FB2-A6C293999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908602-74C4-4907-81B3-EBB7372F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040F4A-D7B3-483B-BF5C-185FADFB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623A2-A5AB-4F9B-9CCD-28062CBF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7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88003-1BEB-4680-AF6F-09BC89EB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CB626E-9206-4D30-B3AD-FB3BF67E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F95D8-EF1C-4707-AC10-3B2A2DA34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F432-80F6-4E82-A732-64324AD92592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014B6-9697-4BF7-ABFB-0B660DA02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065B5F-311F-4F94-A864-6E7D481C3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BBB7-C7E7-42E1-90F0-57D51E1C11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13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4AFAC6F6-2C1C-4EEA-B4B0-74F654B4E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2115" y="5590494"/>
            <a:ext cx="3048000" cy="1042534"/>
          </a:xfrm>
        </p:spPr>
        <p:txBody>
          <a:bodyPr/>
          <a:lstStyle/>
          <a:p>
            <a:r>
              <a:rPr lang="ru-RU" dirty="0" err="1"/>
              <a:t>Підготував</a:t>
            </a:r>
            <a:r>
              <a:rPr lang="ru-RU" dirty="0"/>
              <a:t>:</a:t>
            </a:r>
          </a:p>
          <a:p>
            <a:r>
              <a:rPr lang="ru-RU" dirty="0"/>
              <a:t>Торосян </a:t>
            </a:r>
            <a:r>
              <a:rPr lang="ru-RU" dirty="0" err="1"/>
              <a:t>Еміль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46B1714-DDA2-450C-B17F-C7CA83AB256B}"/>
              </a:ext>
            </a:extLst>
          </p:cNvPr>
          <p:cNvSpPr/>
          <p:nvPr/>
        </p:nvSpPr>
        <p:spPr>
          <a:xfrm>
            <a:off x="2889288" y="2703286"/>
            <a:ext cx="69359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Шпага Славка </a:t>
            </a:r>
            <a:r>
              <a:rPr lang="ru-RU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Беркути</a:t>
            </a:r>
            <a:b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ru-RU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Ніна</a:t>
            </a:r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ru-RU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Бічуя</a:t>
            </a:r>
            <a:endParaRPr lang="ru-RU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2222Tarabarova &amp;amp; Жіночий Квартал - Разом Сильніші (mp3cut.net)">
            <a:hlinkClick r:id="" action="ppaction://media"/>
            <a:extLst>
              <a:ext uri="{FF2B5EF4-FFF2-40B4-BE49-F238E27FC236}">
                <a16:creationId xmlns:a16="http://schemas.microsoft.com/office/drawing/2014/main" id="{89EFCA01-FE87-4262-84BB-AB24783E8C3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220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60606" numSld="999" showWhenStopped="0">
                <p:cTn id="2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A6DD459A-3348-4463-B7E5-BF7B8F9EB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8" y="638629"/>
            <a:ext cx="4074492" cy="5660572"/>
          </a:xfrm>
          <a:noFill/>
          <a:effectLst>
            <a:glow rad="228600">
              <a:schemeClr val="bg2">
                <a:lumMod val="5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F4947829-85DB-4CF4-8DF9-5F966E49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41430" y="1262387"/>
            <a:ext cx="6235908" cy="441305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6000" dirty="0">
                <a:solidFill>
                  <a:schemeClr val="accent5">
                    <a:lumMod val="75000"/>
                  </a:schemeClr>
                </a:solidFill>
              </a:rPr>
              <a:t>Це розповідь про школу, навчання, дозвілля та життя підлітків.</a:t>
            </a:r>
            <a:endParaRPr lang="ru-RU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788637"/>
      </p:ext>
    </p:extLst>
  </p:cSld>
  <p:clrMapOvr>
    <a:masterClrMapping/>
  </p:clrMapOvr>
  <p:transition spd="slow" advTm="7573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FCDD54-3410-444B-BE84-A0B67B01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29091"/>
            <a:ext cx="4898403" cy="5770110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947829-85DB-4CF4-8DF9-5F966E49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504439"/>
            <a:ext cx="5183188" cy="378708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6000" dirty="0">
                <a:solidFill>
                  <a:schemeClr val="accent5">
                    <a:lumMod val="75000"/>
                  </a:schemeClr>
                </a:solidFill>
              </a:rPr>
              <a:t>У кожного своє життя,</a:t>
            </a:r>
          </a:p>
          <a:p>
            <a:pPr marL="0" indent="0" algn="ctr">
              <a:buNone/>
            </a:pPr>
            <a:r>
              <a:rPr lang="uk-UA" sz="6000" dirty="0">
                <a:solidFill>
                  <a:schemeClr val="accent5">
                    <a:lumMod val="75000"/>
                  </a:schemeClr>
                </a:solidFill>
              </a:rPr>
              <a:t> своя історія, </a:t>
            </a:r>
          </a:p>
          <a:p>
            <a:pPr marL="0" indent="0" algn="ctr">
              <a:buNone/>
            </a:pPr>
            <a:r>
              <a:rPr lang="uk-UA" sz="6000" dirty="0">
                <a:solidFill>
                  <a:schemeClr val="accent5">
                    <a:lumMod val="75000"/>
                  </a:schemeClr>
                </a:solidFill>
              </a:rPr>
              <a:t>своя родина.</a:t>
            </a:r>
            <a:endParaRPr lang="ru-RU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4432627"/>
      </p:ext>
    </p:extLst>
  </p:cSld>
  <p:clrMapOvr>
    <a:masterClrMapping/>
  </p:clrMapOvr>
  <p:transition spd="slow" advTm="441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FCDD54-3410-444B-BE84-A0B67B01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29091"/>
            <a:ext cx="4466730" cy="5770110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947829-85DB-4CF4-8DF9-5F966E49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3514" y="638629"/>
            <a:ext cx="5183188" cy="566057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5400" dirty="0">
                <a:solidFill>
                  <a:schemeClr val="accent5">
                    <a:lumMod val="75000"/>
                  </a:schemeClr>
                </a:solidFill>
              </a:rPr>
              <a:t>Дружба трьох хлопчиків Славка Беркути, Юлька Ващука, Стефка Вуса та дівчинки Лілі </a:t>
            </a:r>
            <a:r>
              <a:rPr lang="uk-UA" sz="5400" dirty="0" err="1">
                <a:solidFill>
                  <a:schemeClr val="accent5">
                    <a:lumMod val="75000"/>
                  </a:schemeClr>
                </a:solidFill>
              </a:rPr>
              <a:t>Теслюк</a:t>
            </a:r>
            <a:r>
              <a:rPr lang="uk-UA" sz="54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ru-RU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5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703">
        <p14:reveal/>
      </p:transition>
    </mc:Choice>
    <mc:Fallback>
      <p:transition spd="slow" advTm="270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FCDD54-3410-444B-BE84-A0B67B01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1832" y="529090"/>
            <a:ext cx="5184739" cy="5987823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947829-85DB-4CF4-8DF9-5F966E49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69663" y="1815589"/>
            <a:ext cx="4549873" cy="28013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6000" dirty="0">
                <a:solidFill>
                  <a:schemeClr val="accent5">
                    <a:lumMod val="75000"/>
                  </a:schemeClr>
                </a:solidFill>
              </a:rPr>
              <a:t>Своя доля, свій шлях по </a:t>
            </a:r>
            <a:r>
              <a:rPr lang="uk-UA" sz="6000" dirty="0" err="1">
                <a:solidFill>
                  <a:schemeClr val="accent5">
                    <a:lumMod val="75000"/>
                  </a:schemeClr>
                </a:solidFill>
              </a:rPr>
              <a:t>житю</a:t>
            </a:r>
            <a:r>
              <a:rPr lang="uk-UA" sz="60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ru-RU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4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601">
        <p14:ripple/>
      </p:transition>
    </mc:Choice>
    <mc:Fallback>
      <p:transition spd="slow" advTm="260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DDFE8DFF-7E72-4888-9BEE-D524C9AD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5237" y="1066020"/>
            <a:ext cx="9855200" cy="368458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3600" dirty="0">
                <a:solidFill>
                  <a:srgbClr val="0070C0"/>
                </a:solidFill>
              </a:rPr>
              <a:t>Але ось Славка засуджують.</a:t>
            </a:r>
          </a:p>
          <a:p>
            <a:pPr marL="0" indent="0" algn="ctr">
              <a:buNone/>
            </a:pPr>
            <a:r>
              <a:rPr lang="uk-UA" sz="3600" dirty="0">
                <a:solidFill>
                  <a:srgbClr val="0070C0"/>
                </a:solidFill>
              </a:rPr>
              <a:t>Чи зможе Славко виплутатися з цієї ситуації?</a:t>
            </a:r>
          </a:p>
          <a:p>
            <a:pPr marL="0" indent="0" algn="ctr">
              <a:buNone/>
            </a:pPr>
            <a:r>
              <a:rPr lang="uk-UA" sz="3600" dirty="0">
                <a:solidFill>
                  <a:srgbClr val="0070C0"/>
                </a:solidFill>
              </a:rPr>
              <a:t>Чи стане хтось на захист невинного?</a:t>
            </a:r>
          </a:p>
          <a:p>
            <a:pPr marL="0" indent="0" algn="ctr">
              <a:buNone/>
            </a:pPr>
            <a:r>
              <a:rPr lang="uk-UA" sz="3600" dirty="0">
                <a:solidFill>
                  <a:srgbClr val="0070C0"/>
                </a:solidFill>
              </a:rPr>
              <a:t>Чи взагалі Славко причетний до того випадку?</a:t>
            </a:r>
          </a:p>
          <a:p>
            <a:pPr marL="0" indent="0" algn="ctr">
              <a:buNone/>
            </a:pPr>
            <a:r>
              <a:rPr lang="uk-UA" sz="3600" dirty="0">
                <a:solidFill>
                  <a:srgbClr val="0070C0"/>
                </a:solidFill>
              </a:rPr>
              <a:t>Чи подужає Славко складні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uk-UA" sz="3600" dirty="0">
                <a:solidFill>
                  <a:srgbClr val="0070C0"/>
                </a:solidFill>
              </a:rPr>
              <a:t>випробування</a:t>
            </a:r>
            <a:r>
              <a:rPr lang="en-US" sz="3600" dirty="0">
                <a:solidFill>
                  <a:srgbClr val="0070C0"/>
                </a:solidFill>
              </a:rPr>
              <a:t>?</a:t>
            </a:r>
            <a:endParaRPr lang="uk-UA" sz="36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uk-UA" sz="3600" dirty="0">
                <a:solidFill>
                  <a:srgbClr val="0070C0"/>
                </a:solidFill>
              </a:rPr>
              <a:t>Чи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uk-UA" sz="3600" dirty="0">
                <a:solidFill>
                  <a:srgbClr val="0070C0"/>
                </a:solidFill>
              </a:rPr>
              <a:t>зможе дівчина допомогти своїм друзям?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9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5000">
        <p14:honeycomb/>
      </p:transition>
    </mc:Choice>
    <mc:Fallback>
      <p:transition spd="slow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DDFE8DFF-7E72-4888-9BEE-D524C9AD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2988" y="1750692"/>
            <a:ext cx="9855200" cy="206864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 err="1">
                <a:solidFill>
                  <a:srgbClr val="0070C0"/>
                </a:solidFill>
              </a:rPr>
              <a:t>Відповіді</a:t>
            </a:r>
            <a:r>
              <a:rPr lang="ru-RU" sz="3600" dirty="0">
                <a:solidFill>
                  <a:srgbClr val="0070C0"/>
                </a:solidFill>
              </a:rPr>
              <a:t> на </a:t>
            </a:r>
            <a:r>
              <a:rPr lang="ru-RU" sz="3600" dirty="0" err="1">
                <a:solidFill>
                  <a:srgbClr val="0070C0"/>
                </a:solidFill>
              </a:rPr>
              <a:t>усі</a:t>
            </a:r>
            <a:r>
              <a:rPr lang="ru-RU" sz="3600" dirty="0">
                <a:solidFill>
                  <a:srgbClr val="0070C0"/>
                </a:solidFill>
              </a:rPr>
              <a:t> </a:t>
            </a:r>
            <a:r>
              <a:rPr lang="ru-RU" sz="3600" dirty="0" err="1">
                <a:solidFill>
                  <a:srgbClr val="0070C0"/>
                </a:solidFill>
              </a:rPr>
              <a:t>ці</a:t>
            </a:r>
            <a:r>
              <a:rPr lang="ru-RU" sz="3600" dirty="0">
                <a:solidFill>
                  <a:srgbClr val="0070C0"/>
                </a:solidFill>
              </a:rPr>
              <a:t> </a:t>
            </a:r>
            <a:r>
              <a:rPr lang="ru-RU" sz="3600" dirty="0" err="1">
                <a:solidFill>
                  <a:srgbClr val="0070C0"/>
                </a:solidFill>
              </a:rPr>
              <a:t>запитання</a:t>
            </a:r>
            <a:r>
              <a:rPr lang="ru-RU" sz="3600" dirty="0">
                <a:solidFill>
                  <a:srgbClr val="0070C0"/>
                </a:solidFill>
              </a:rPr>
              <a:t> </a:t>
            </a:r>
            <a:br>
              <a:rPr lang="ru-RU" sz="3600" dirty="0">
                <a:solidFill>
                  <a:srgbClr val="0070C0"/>
                </a:solidFill>
              </a:rPr>
            </a:br>
            <a:r>
              <a:rPr lang="ru-RU" sz="3600" dirty="0">
                <a:solidFill>
                  <a:srgbClr val="0070C0"/>
                </a:solidFill>
              </a:rPr>
              <a:t>Ви </a:t>
            </a:r>
            <a:r>
              <a:rPr lang="ru-RU" sz="3600" dirty="0" err="1">
                <a:solidFill>
                  <a:srgbClr val="0070C0"/>
                </a:solidFill>
              </a:rPr>
              <a:t>дізнаєтесь</a:t>
            </a:r>
            <a:br>
              <a:rPr lang="ru-RU" sz="3600" dirty="0">
                <a:solidFill>
                  <a:srgbClr val="0070C0"/>
                </a:solidFill>
              </a:rPr>
            </a:br>
            <a:r>
              <a:rPr lang="ru-RU" sz="3600" dirty="0">
                <a:solidFill>
                  <a:srgbClr val="0070C0"/>
                </a:solidFill>
              </a:rPr>
              <a:t>прочитавши </a:t>
            </a:r>
            <a:r>
              <a:rPr lang="ru-RU" sz="3600" dirty="0" err="1">
                <a:solidFill>
                  <a:srgbClr val="0070C0"/>
                </a:solidFill>
              </a:rPr>
              <a:t>повість</a:t>
            </a:r>
            <a:r>
              <a:rPr lang="ru-RU" sz="3600" dirty="0">
                <a:solidFill>
                  <a:srgbClr val="0070C0"/>
                </a:solidFill>
              </a:rPr>
              <a:t> </a:t>
            </a:r>
            <a:br>
              <a:rPr lang="ru-RU" sz="3600" dirty="0">
                <a:solidFill>
                  <a:srgbClr val="0070C0"/>
                </a:solidFill>
              </a:rPr>
            </a:br>
            <a:r>
              <a:rPr lang="ru-RU" sz="3600" dirty="0" err="1">
                <a:solidFill>
                  <a:srgbClr val="0070C0"/>
                </a:solidFill>
              </a:rPr>
              <a:t>Ніни</a:t>
            </a:r>
            <a:r>
              <a:rPr lang="ru-RU" sz="3600" dirty="0">
                <a:solidFill>
                  <a:srgbClr val="0070C0"/>
                </a:solidFill>
              </a:rPr>
              <a:t> </a:t>
            </a:r>
            <a:r>
              <a:rPr lang="ru-RU" sz="3600" dirty="0" err="1">
                <a:solidFill>
                  <a:srgbClr val="0070C0"/>
                </a:solidFill>
              </a:rPr>
              <a:t>Бічуї</a:t>
            </a:r>
            <a:r>
              <a:rPr lang="ru-RU" sz="3600" dirty="0">
                <a:solidFill>
                  <a:srgbClr val="0070C0"/>
                </a:solidFill>
              </a:rPr>
              <a:t>  «Шпага Славка </a:t>
            </a:r>
            <a:r>
              <a:rPr lang="ru-RU" sz="3600" dirty="0" err="1">
                <a:solidFill>
                  <a:srgbClr val="0070C0"/>
                </a:solidFill>
              </a:rPr>
              <a:t>Беркути</a:t>
            </a:r>
            <a:r>
              <a:rPr lang="ru-RU" sz="3600" dirty="0">
                <a:solidFill>
                  <a:srgbClr val="0070C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9552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1239">
        <p15:prstTrans prst="origami"/>
      </p:transition>
    </mc:Choice>
    <mc:Fallback>
      <p:transition spd="slow" advTm="123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1A3A87-58CD-4017-8DD0-2F50D0D033A8}"/>
              </a:ext>
            </a:extLst>
          </p:cNvPr>
          <p:cNvSpPr/>
          <p:nvPr/>
        </p:nvSpPr>
        <p:spPr>
          <a:xfrm>
            <a:off x="3380322" y="2967335"/>
            <a:ext cx="5431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ДЯКУЮ ЗА УВАГУ!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29BF3B-03C5-49DA-96F5-4D4C42C3524A}"/>
              </a:ext>
            </a:extLst>
          </p:cNvPr>
          <p:cNvSpPr/>
          <p:nvPr/>
        </p:nvSpPr>
        <p:spPr>
          <a:xfrm>
            <a:off x="3299144" y="2967335"/>
            <a:ext cx="5593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ДЯКУЮ ЗА УВАГУ!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76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8154">
        <p:blinds dir="vert"/>
      </p:transition>
    </mc:Choice>
    <mc:Fallback>
      <p:transition spd="slow" advClick="0" advTm="8154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6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шпага славка беркута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шпага славка беркута</Template>
  <TotalTime>346</TotalTime>
  <Words>109</Words>
  <Application>Microsoft Office PowerPoint</Application>
  <PresentationFormat>Широкоэкранный</PresentationFormat>
  <Paragraphs>18</Paragraphs>
  <Slides>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шпага славка беркута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Шпага Славка Беркути Ніна Бічуя</dc:title>
  <dc:creator>Ольга Неведрова</dc:creator>
  <cp:lastModifiedBy>Ольга Неведрова</cp:lastModifiedBy>
  <cp:revision>30</cp:revision>
  <dcterms:created xsi:type="dcterms:W3CDTF">2023-04-08T08:26:51Z</dcterms:created>
  <dcterms:modified xsi:type="dcterms:W3CDTF">2023-04-08T15:12:53Z</dcterms:modified>
</cp:coreProperties>
</file>