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3D937-24F0-5D16-AAE3-0C426DDFF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8841E71-E9FD-9485-91DB-6C72C4511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DCC9B5-8A6B-BF0C-9112-9FF72B02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F74-3B77-4EB3-97AD-C86682717DC3}" type="datetimeFigureOut">
              <a:rPr lang="da-DK" smtClean="0"/>
              <a:t>08-05-2023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DDEC00-69F1-2691-8CD5-3E803F4B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A1A17C-2FE0-2071-E749-E7423950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248C-624C-418B-A3F4-8B4C03EE27A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158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B15B4-3E18-695D-35AF-CDEB5C11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8B8B775-CB18-F4BA-A0F3-283DF9987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ACABC3D-8C41-3C3C-F136-AD1424DD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F74-3B77-4EB3-97AD-C86682717DC3}" type="datetimeFigureOut">
              <a:rPr lang="da-DK" smtClean="0"/>
              <a:t>08-05-2023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CA93DE-A278-B14F-8D2D-BDDA9778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1BE39C-197C-A175-669C-0369A529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248C-624C-418B-A3F4-8B4C03EE27A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218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4E84333-E982-ADA6-219A-5786298B3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5D59FF-BBB1-4613-7060-594E65B1D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41A01FE-6895-606B-23EE-D33EECCD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F74-3B77-4EB3-97AD-C86682717DC3}" type="datetimeFigureOut">
              <a:rPr lang="da-DK" smtClean="0"/>
              <a:t>08-05-2023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294D48-7387-7B4A-BE4F-42B5B446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1AF164-C2C8-D461-B1FE-B77EC84A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248C-624C-418B-A3F4-8B4C03EE27A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340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D4E6A-4C43-B9F0-B18D-E9846D5E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19E71F-02C0-9D8C-77B8-36946D19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E8651D-6A6C-740C-4C64-D412CB15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F74-3B77-4EB3-97AD-C86682717DC3}" type="datetimeFigureOut">
              <a:rPr lang="da-DK" smtClean="0"/>
              <a:t>08-05-2023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9B5A4CA-1CB3-C35B-76E8-CE24B5D3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7DD8B63-ED99-EA16-F5B3-95C2AE0E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248C-624C-418B-A3F4-8B4C03EE27A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23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4AF14-7551-9399-F08E-E223A4B3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4596AE5-1C1A-800D-3C28-C30100ED8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7C809C-861A-1934-390E-C7EFDF2B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F74-3B77-4EB3-97AD-C86682717DC3}" type="datetimeFigureOut">
              <a:rPr lang="da-DK" smtClean="0"/>
              <a:t>08-05-2023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A42658-F952-0428-BD2E-E1CEC9DC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1B0DA2-46FD-31F0-9EC1-FEA0B630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248C-624C-418B-A3F4-8B4C03EE27A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91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5B495-742D-F442-B486-3D67800F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9A9159-5971-39D9-091F-5B28206BE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2F30856-2DAD-EC1F-7A01-EC9AC3EFD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DCF39F0-236C-EAC5-3329-55B664E7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F74-3B77-4EB3-97AD-C86682717DC3}" type="datetimeFigureOut">
              <a:rPr lang="da-DK" smtClean="0"/>
              <a:t>08-05-2023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B09FD0F-9ACB-F494-8E37-2F65BE72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DD34752-DC73-78D2-6078-3EA8D69E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248C-624C-418B-A3F4-8B4C03EE27A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523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A3AE4-6F37-2FAD-60B8-F6ADE18C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9EE778-8C62-73CD-C396-C4EAA782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0CE9799-6F8E-84B6-28A3-D2638C0C4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926249E-0265-8E26-F545-52DB8EAF8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5387802-C8FD-851D-EC9B-99E7D15FB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04E2A28-A1F3-7ED7-63D6-E5B2906C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F74-3B77-4EB3-97AD-C86682717DC3}" type="datetimeFigureOut">
              <a:rPr lang="da-DK" smtClean="0"/>
              <a:t>08-05-2023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6E8A53C-94D0-751D-403F-F7CBD0AE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3E96D6B-6833-7E39-11F1-B7F76968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248C-624C-418B-A3F4-8B4C03EE27A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557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AB4AA-CA00-E69C-85B5-86687483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69952FE-CA7D-FED6-0BEF-CE034FC3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F74-3B77-4EB3-97AD-C86682717DC3}" type="datetimeFigureOut">
              <a:rPr lang="da-DK" smtClean="0"/>
              <a:t>08-05-2023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FAECB35-04B6-1F3E-2FBC-BCD04C1A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4583DA1-32FE-A704-074B-26338D48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248C-624C-418B-A3F4-8B4C03EE27A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47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D07A74D-A4B6-8B32-570D-70E9434E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F74-3B77-4EB3-97AD-C86682717DC3}" type="datetimeFigureOut">
              <a:rPr lang="da-DK" smtClean="0"/>
              <a:t>08-05-2023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3565876-9B21-792A-DEFB-EF3C19D2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D04D247-77EE-46AD-4E0C-DE9E85F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248C-624C-418B-A3F4-8B4C03EE27A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23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1AE35-847C-6221-8EC3-F43ACBBB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47E5AB-55FE-4352-E7B1-5D76226FE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C0718F3-152C-FDA7-49D4-1B71B1E1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2A913C6-9996-F2B2-701E-7CDA2AB2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F74-3B77-4EB3-97AD-C86682717DC3}" type="datetimeFigureOut">
              <a:rPr lang="da-DK" smtClean="0"/>
              <a:t>08-05-2023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35458A0-0359-4E11-1FB6-7C628CA3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522AB57-3312-9454-440A-D89C1F96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248C-624C-418B-A3F4-8B4C03EE27A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134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3370D-58FE-4840-7E86-AFC4EC6E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8517AC4-0974-E134-C2C4-EB063A39E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1E2C639-1125-E88E-479A-1670293B2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A4F06D6-32FE-1672-B67F-C646F6B7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F74-3B77-4EB3-97AD-C86682717DC3}" type="datetimeFigureOut">
              <a:rPr lang="da-DK" smtClean="0"/>
              <a:t>08-05-2023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571D81B-6418-5325-7B19-395A11D2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A6F6976-97A4-6C05-0A30-FF00613C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248C-624C-418B-A3F4-8B4C03EE27A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875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1078C82-F8E7-34D9-360A-BE49683F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E3DBAB2-8BCF-3AE3-D659-83B12A64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0812ED-A036-441A-5BF4-31023BF92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5F74-3B77-4EB3-97AD-C86682717DC3}" type="datetimeFigureOut">
              <a:rPr lang="da-DK" smtClean="0"/>
              <a:t>08-05-2023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162A1F-4FCE-AE67-3E36-758B21E47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7701C8-0F61-758A-886C-CD72BD41F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248C-624C-418B-A3F4-8B4C03EE27A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93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C5C55-1B71-2622-A93E-6EDBEF584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dirty="0"/>
              <a:t>AI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2243226-571F-81CD-7DAA-99F2C19F9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Artificiel intelligens</a:t>
            </a:r>
          </a:p>
        </p:txBody>
      </p:sp>
    </p:spTree>
    <p:extLst>
      <p:ext uri="{BB962C8B-B14F-4D97-AF65-F5344CB8AC3E}">
        <p14:creationId xmlns:p14="http://schemas.microsoft.com/office/powerpoint/2010/main" val="128098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0A874-689D-A4CC-5C64-81A2F2B6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6D2DE2B-FFC2-A3F2-EC79-DE7B32DB4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Neural Network</a:t>
            </a:r>
          </a:p>
          <a:p>
            <a:r>
              <a:rPr lang="da-DK" dirty="0"/>
              <a:t>Learning algoritme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192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3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79D6BC-E586-841F-D35B-80F6DB95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Neural network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C3FF163D-E28B-0E5B-A2D3-7908EB396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747637"/>
            <a:ext cx="7347537" cy="5363701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97441A02-7D06-722E-7D46-195EB1777D57}"/>
              </a:ext>
            </a:extLst>
          </p:cNvPr>
          <p:cNvSpPr txBox="1"/>
          <p:nvPr/>
        </p:nvSpPr>
        <p:spPr>
          <a:xfrm>
            <a:off x="636530" y="3428999"/>
            <a:ext cx="324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Neuron</a:t>
            </a:r>
          </a:p>
          <a:p>
            <a:r>
              <a:rPr lang="da-DK" dirty="0" err="1"/>
              <a:t>Activation</a:t>
            </a:r>
            <a:r>
              <a:rPr lang="da-DK" dirty="0"/>
              <a:t>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/>
              <a:t>Input</a:t>
            </a:r>
            <a:br>
              <a:rPr lang="da-DK" dirty="0"/>
            </a:br>
            <a:r>
              <a:rPr lang="da-DK" dirty="0"/>
              <a:t>Output</a:t>
            </a:r>
            <a:br>
              <a:rPr lang="da-DK" dirty="0"/>
            </a:br>
            <a:r>
              <a:rPr lang="da-DK" dirty="0"/>
              <a:t>Hidden </a:t>
            </a:r>
            <a:r>
              <a:rPr lang="da-DK" dirty="0" err="1"/>
              <a:t>layer</a:t>
            </a:r>
            <a:endParaRPr lang="da-DK" dirty="0"/>
          </a:p>
          <a:p>
            <a:r>
              <a:rPr lang="da-DK" dirty="0"/>
              <a:t>Bias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5651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AI</vt:lpstr>
      <vt:lpstr>PowerPoint-præsentation</vt:lpstr>
      <vt:lpstr>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Emil Ømark Jensen</dc:creator>
  <cp:lastModifiedBy>Emil Ømark Jensen</cp:lastModifiedBy>
  <cp:revision>1</cp:revision>
  <dcterms:created xsi:type="dcterms:W3CDTF">2023-05-08T07:09:36Z</dcterms:created>
  <dcterms:modified xsi:type="dcterms:W3CDTF">2023-05-08T07:54:14Z</dcterms:modified>
</cp:coreProperties>
</file>