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2" r:id="rId1"/>
  </p:sldMasterIdLst>
  <p:notesMasterIdLst>
    <p:notesMasterId r:id="rId10"/>
  </p:notesMasterIdLst>
  <p:sldIdLst>
    <p:sldId id="260" r:id="rId2"/>
    <p:sldId id="262" r:id="rId3"/>
    <p:sldId id="263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49871-338B-468E-B901-915CF5C893AF}" type="datetimeFigureOut">
              <a:rPr lang="bg-BG" smtClean="0"/>
              <a:t>23.9.2019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7910F-D620-4A6A-9132-8137DBEACC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6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ъгълен триъгъл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лавие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17" name="Подзаглавие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/>
              <a:t>Щракнете за редакция стил подзагл. обр.</a:t>
            </a:r>
            <a:endParaRPr kumimoji="0" lang="en-US"/>
          </a:p>
        </p:txBody>
      </p:sp>
      <p:grpSp>
        <p:nvGrpSpPr>
          <p:cNvPr id="2" name="Групиране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Свободна форм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Свободна форм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Свободна форм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аво съединение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Контейнер за 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ED8D7-A69A-4F3F-A19F-5A672920565B}" type="datetime1">
              <a:rPr lang="bg-BG" smtClean="0"/>
              <a:t>23.9.2019 г.</a:t>
            </a:fld>
            <a:endParaRPr lang="bg-BG"/>
          </a:p>
        </p:txBody>
      </p:sp>
      <p:sp>
        <p:nvSpPr>
          <p:cNvPr id="19" name="Контейнер за долния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CE8C-FD7D-4F9A-9CEF-BAF01AA7E793}" type="datetime1">
              <a:rPr lang="bg-BG" smtClean="0"/>
              <a:t>23.9.2019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70DA5-4DA3-42B7-83BA-B9AD3F71E12D}" type="datetime1">
              <a:rPr lang="bg-BG" smtClean="0"/>
              <a:t>23.9.2019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C29-C145-4DE0-943A-55B524282D9B}" type="datetime1">
              <a:rPr lang="bg-BG" smtClean="0"/>
              <a:t>23.9.2019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99E8-AAD3-4611-9952-9E011A3AF07A}" type="datetime1">
              <a:rPr lang="bg-BG" smtClean="0"/>
              <a:t>23.9.2019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7" name="V-образна стрел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-образна стрел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56AA-BCC0-48B8-9009-FF093785A68C}" type="datetime1">
              <a:rPr lang="bg-BG" smtClean="0"/>
              <a:t>23.9.2019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Заглавие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92A4-3451-434F-A500-3DDB62D6F14E}" type="datetime1">
              <a:rPr lang="bg-BG" smtClean="0"/>
              <a:t>23.9.2019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BB78-20EF-484E-B5C7-81011AE7EF63}" type="datetime1">
              <a:rPr lang="bg-BG" smtClean="0"/>
              <a:t>23.9.2019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B099-C245-4CDE-B72F-C4BFC0E749D0}" type="datetime1">
              <a:rPr lang="bg-BG" smtClean="0"/>
              <a:t>23.9.2019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/>
              <a:t>Второ ниво</a:t>
            </a:r>
          </a:p>
          <a:p>
            <a:pPr lvl="2" eaLnBrk="1" latinLnBrk="0" hangingPunct="1"/>
            <a:r>
              <a:rPr lang="bg-BG"/>
              <a:t>Трето ниво</a:t>
            </a:r>
          </a:p>
          <a:p>
            <a:pPr lvl="3" eaLnBrk="1" latinLnBrk="0" hangingPunct="1"/>
            <a:r>
              <a:rPr lang="bg-BG"/>
              <a:t>Четвърто ниво</a:t>
            </a:r>
          </a:p>
          <a:p>
            <a:pPr lvl="4" eaLnBrk="1" latinLnBrk="0" hangingPunct="1"/>
            <a:r>
              <a:rPr lang="bg-BG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FAEFE85-DA59-4EA0-BB1B-7F87715571BB}" type="datetime1">
              <a:rPr lang="bg-BG" smtClean="0"/>
              <a:t>23.9.2019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F0D8E8-E21F-4895-8E15-F61DFEEBA5A6}" type="datetime1">
              <a:rPr lang="bg-BG" smtClean="0"/>
              <a:t>23.9.2019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8" name="Свободна форма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Свободна форма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авоъгълен триъгъл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аво съединение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-образна стрел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-образна стрел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вободна форма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Свободна форма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авоъгълен триъгъл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Контейнер за заглавие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bg-BG"/>
              <a:t>Редакт. стил загл. образец</a:t>
            </a:r>
            <a:endParaRPr kumimoji="0" lang="en-US"/>
          </a:p>
        </p:txBody>
      </p:sp>
      <p:sp>
        <p:nvSpPr>
          <p:cNvPr id="30" name="Текстов контейне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/>
              <a:t>Второ ниво</a:t>
            </a:r>
          </a:p>
          <a:p>
            <a:pPr lvl="2" eaLnBrk="1" latinLnBrk="0" hangingPunct="1"/>
            <a:r>
              <a:rPr kumimoji="0" lang="bg-BG"/>
              <a:t>Трето ниво</a:t>
            </a:r>
          </a:p>
          <a:p>
            <a:pPr lvl="3" eaLnBrk="1" latinLnBrk="0" hangingPunct="1"/>
            <a:r>
              <a:rPr kumimoji="0" lang="bg-BG"/>
              <a:t>Четвърто ниво</a:t>
            </a:r>
          </a:p>
          <a:p>
            <a:pPr lvl="4" eaLnBrk="1" latinLnBrk="0" hangingPunct="1"/>
            <a:r>
              <a:rPr kumimoji="0" lang="bg-BG"/>
              <a:t>Пето ниво</a:t>
            </a:r>
            <a:endParaRPr kumimoji="0" lang="en-US"/>
          </a:p>
        </p:txBody>
      </p:sp>
      <p:sp>
        <p:nvSpPr>
          <p:cNvPr id="10" name="Контейнер за 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884816-4430-4D7F-BBEE-10B4FE8CFCCF}" type="datetime1">
              <a:rPr lang="bg-BG" smtClean="0"/>
              <a:t>23.9.2019 г.</a:t>
            </a:fld>
            <a:endParaRPr lang="bg-BG"/>
          </a:p>
        </p:txBody>
      </p:sp>
      <p:sp>
        <p:nvSpPr>
          <p:cNvPr id="22" name="Контейнер за долния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8" name="Контейнер за номер на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1.ppt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1.ppt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1.ppt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1.ppt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2.ppt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2.ppt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2.ppt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ID%20zadochno%202019-2020%202.ppt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1</a:t>
            </a:fld>
            <a:endParaRPr lang="bg-BG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310D541-55B2-4626-91CC-188151FC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6" y="1124744"/>
            <a:ext cx="8174996" cy="4594768"/>
          </a:xfrm>
          <a:prstGeom prst="rect">
            <a:avLst/>
          </a:prstGeo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Обща информация</a:t>
            </a:r>
            <a:endParaRPr lang="en-US" dirty="0"/>
          </a:p>
        </p:txBody>
      </p:sp>
      <p:sp>
        <p:nvSpPr>
          <p:cNvPr id="6" name="Стрелка нагоре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F87D2C0E-D819-4577-A25F-B9CCB56B5978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2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Сертификати за сигурност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CA932B80-58E2-45F6-8282-CD59761E18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268760"/>
            <a:ext cx="8035712" cy="432048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Стрелка нагоре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2604ED83-55C9-4169-82F0-B889DC08019B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3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Банкови сметки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5C69E72-1DE3-4CAE-B391-09F1156E22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1052736"/>
            <a:ext cx="8174996" cy="482453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Стрелка нагоре 5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932D678A-7B6F-499F-B94A-9E5721D6B1D6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4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Депозити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A7A2C101-4D7C-48CA-9790-8CB428A1D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1124744"/>
            <a:ext cx="8174996" cy="4392488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Стрелка нагоре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718E2D0E-61EB-4B60-8B45-517CD4F82462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2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5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Преводи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D9B9399A-6A1A-47A0-8A76-E71EDB94C0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1196752"/>
            <a:ext cx="8174996" cy="4752528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8" name="Стрелка нагоре 7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DB96948F-7D2A-4413-BF30-29F4AED4DD7A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4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6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Карти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0AB3BC5-3D55-49D8-8C5F-341EB025D3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1052736"/>
            <a:ext cx="8174996" cy="489654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8" name="Стрелка нагоре 7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544185D1-C493-4B0B-A5AD-7181582D8958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7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Кредити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47E6B99-8379-4565-8389-0F7783924D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2276" y="980728"/>
            <a:ext cx="8174996" cy="4824536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8" name="Стрелка нагоре 7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DD4A5A01-A3CC-44CF-ACCC-D30AF261D993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8</a:t>
            </a:fld>
            <a:endParaRPr lang="bg-BG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5066A3F2-DA00-4A37-8182-47BABCBD3307}"/>
              </a:ext>
            </a:extLst>
          </p:cNvPr>
          <p:cNvSpPr txBox="1"/>
          <p:nvPr/>
        </p:nvSpPr>
        <p:spPr>
          <a:xfrm>
            <a:off x="472276" y="332656"/>
            <a:ext cx="817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Комунални плащания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73C41FC1-3BA6-4F06-AC98-1DA67044A8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980728"/>
            <a:ext cx="8107720" cy="489654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8" name="Стрелка нагоре 7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7430BCF8-3C27-433B-B00E-8346C91C6FB0}"/>
              </a:ext>
            </a:extLst>
          </p:cNvPr>
          <p:cNvSpPr/>
          <p:nvPr/>
        </p:nvSpPr>
        <p:spPr>
          <a:xfrm>
            <a:off x="7308304" y="6232227"/>
            <a:ext cx="576064" cy="3651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3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ито място">
  <a:themeElements>
    <a:clrScheme name="Открито място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ито място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ито място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21</Words>
  <Application>Microsoft Office PowerPoint</Application>
  <PresentationFormat>Презентация на цял екран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4" baseType="lpstr">
      <vt:lpstr>Calibri</vt:lpstr>
      <vt:lpstr>Lucida Sans Unicode</vt:lpstr>
      <vt:lpstr>Verdana</vt:lpstr>
      <vt:lpstr>Wingdings 2</vt:lpstr>
      <vt:lpstr>Wingdings 3</vt:lpstr>
      <vt:lpstr>Открито място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Jack Larkin</cp:lastModifiedBy>
  <cp:revision>10</cp:revision>
  <dcterms:created xsi:type="dcterms:W3CDTF">2019-09-20T23:13:27Z</dcterms:created>
  <dcterms:modified xsi:type="dcterms:W3CDTF">2019-09-23T09:39:56Z</dcterms:modified>
</cp:coreProperties>
</file>