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2" r:id="rId1"/>
  </p:sldMasterIdLst>
  <p:notesMasterIdLst>
    <p:notesMasterId r:id="rId11"/>
  </p:notesMasterIdLst>
  <p:sldIdLst>
    <p:sldId id="260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49871-338B-468E-B901-915CF5C893AF}" type="datetimeFigureOut">
              <a:rPr lang="bg-BG" smtClean="0"/>
              <a:t>23.9.2019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7910F-D620-4A6A-9132-8137DBEACC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66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ен триъгъл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bg-BG"/>
              <a:t>Щракнете за редакция стил подзагл. обр.</a:t>
            </a:r>
            <a:endParaRPr kumimoji="0" lang="en-US"/>
          </a:p>
        </p:txBody>
      </p:sp>
      <p:grpSp>
        <p:nvGrpSpPr>
          <p:cNvPr id="2" name="Групиране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Свободна форма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Свободна форма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Свободна форма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аво съединение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ED8D7-A69A-4F3F-A19F-5A672920565B}" type="datetime1">
              <a:rPr lang="bg-BG" smtClean="0"/>
              <a:t>23.9.2019 г.</a:t>
            </a:fld>
            <a:endParaRPr lang="bg-BG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CE8C-FD7D-4F9A-9CEF-BAF01AA7E793}" type="datetime1">
              <a:rPr lang="bg-BG" smtClean="0"/>
              <a:t>23.9.2019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0DA5-4DA3-42B7-83BA-B9AD3F71E12D}" type="datetime1">
              <a:rPr lang="bg-BG" smtClean="0"/>
              <a:t>23.9.2019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C29-C145-4DE0-943A-55B524282D9B}" type="datetime1">
              <a:rPr lang="bg-BG" smtClean="0"/>
              <a:t>23.9.2019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99E8-AAD3-4611-9952-9E011A3AF07A}" type="datetime1">
              <a:rPr lang="bg-BG" smtClean="0"/>
              <a:t>23.9.2019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7" name="V-образна стрел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-образна стрел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56AA-BCC0-48B8-9009-FF093785A68C}" type="datetime1">
              <a:rPr lang="bg-BG" smtClean="0"/>
              <a:t>23.9.2019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92A4-3451-434F-A500-3DDB62D6F14E}" type="datetime1">
              <a:rPr lang="bg-BG" smtClean="0"/>
              <a:t>23.9.2019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BB78-20EF-484E-B5C7-81011AE7EF63}" type="datetime1">
              <a:rPr lang="bg-BG" smtClean="0"/>
              <a:t>23.9.2019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B099-C245-4CDE-B72F-C4BFC0E749D0}" type="datetime1">
              <a:rPr lang="bg-BG" smtClean="0"/>
              <a:t>23.9.2019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FAEFE85-DA59-4EA0-BB1B-7F87715571BB}" type="datetime1">
              <a:rPr lang="bg-BG" smtClean="0"/>
              <a:t>23.9.2019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bg-BG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F0D8E8-E21F-4895-8E15-F61DFEEBA5A6}" type="datetime1">
              <a:rPr lang="bg-BG" smtClean="0"/>
              <a:t>23.9.2019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Свободна форма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авоъгълен триъгъл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аво съединение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-образна стрел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-образна стрел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вободна форма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Свободна форма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авоъгълен триъгъл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аво съединение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/>
              <a:t>Второ ниво</a:t>
            </a:r>
          </a:p>
          <a:p>
            <a:pPr lvl="2" eaLnBrk="1" latinLnBrk="0" hangingPunct="1"/>
            <a:r>
              <a:rPr kumimoji="0" lang="bg-BG"/>
              <a:t>Трето ниво</a:t>
            </a:r>
          </a:p>
          <a:p>
            <a:pPr lvl="3" eaLnBrk="1" latinLnBrk="0" hangingPunct="1"/>
            <a:r>
              <a:rPr kumimoji="0" lang="bg-BG"/>
              <a:t>Четвърто ниво</a:t>
            </a:r>
          </a:p>
          <a:p>
            <a:pPr lvl="4" eaLnBrk="1" latinLnBrk="0" hangingPunct="1"/>
            <a:r>
              <a:rPr kumimoji="0" lang="bg-BG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884816-4430-4D7F-BBEE-10B4FE8CFCCF}" type="datetime1">
              <a:rPr lang="bg-BG" smtClean="0"/>
              <a:t>23.9.2019 г.</a:t>
            </a:fld>
            <a:endParaRPr lang="bg-BG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1.ppt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ID%20zadochno%202019-2020%201.pptx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1.ppt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1.ppt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2.ppt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2.ppt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2.ppt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2.pptx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2.ppt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1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Обща информация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CB22D014-5155-46B0-8E22-A7D583D70B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8107720" cy="468052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Стрелка нагоре 2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4211B02A-AAE3-44AA-A72A-4F17B1D5A899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9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2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Сертификати за сигурност</a:t>
            </a:r>
            <a:endParaRPr lang="en-US" dirty="0"/>
          </a:p>
        </p:txBody>
      </p:sp>
      <p:sp>
        <p:nvSpPr>
          <p:cNvPr id="6" name="Стрелка нагоре 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B9588245-8F4E-4E55-B58F-73BC21D634C2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3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Банкови сметки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A9521CC8-61A8-4213-A718-C1890D82EB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76" y="1196752"/>
            <a:ext cx="8174996" cy="4536504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Стрелка нагоре 6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9FCA1834-2F67-4F07-8F6B-F2DEDF86C265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4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Депозити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CB79E45-9CC2-4521-BD4C-263D39E7A2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76" y="908720"/>
            <a:ext cx="8174996" cy="4896544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Стрелка нагоре 6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E2231FB8-B7DF-4B1E-80DD-668722196E5B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2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5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Преводи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AC651D11-9295-492C-9C61-3955DA309E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782266"/>
            <a:ext cx="8107720" cy="495099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Стрелка нагоре 6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25EF4630-2284-4290-A67B-DB7366BC55BA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4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6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Карти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49536C58-7BB3-4C86-891B-D964FC900E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76" y="1268760"/>
            <a:ext cx="8174996" cy="4536504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Стрелка нагоре 6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C033A9DA-7FDA-4B6D-B518-0F63E17867F5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7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Кредити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45D4629-1A4F-4D28-8EC8-F83B8B09DF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76" y="980728"/>
            <a:ext cx="8174996" cy="4824536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Стрелка нагоре 6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241D0AD5-27EA-4CBA-8F97-D29A1AFCBC9F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8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Комунални плащания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21579986-D1A8-498D-B158-FC97B250AE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76" y="1052736"/>
            <a:ext cx="8174996" cy="468052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Стрелка нагоре 6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1B3ED8F6-6184-492C-972C-0A4242C8C75B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9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Договорни фондове</a:t>
            </a:r>
            <a:endParaRPr lang="en-US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89AFD2C7-4F1B-4FC2-AAF3-9B119A0E64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76" y="1124744"/>
            <a:ext cx="8174996" cy="468052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8" name="Стрелка нагоре 7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E7417062-1288-456C-832C-5E5D7A9AE169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2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ито място">
  <a:themeElements>
    <a:clrScheme name="Открито място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ито място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ито място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177</TotalTime>
  <Words>24</Words>
  <Application>Microsoft Office PowerPoint</Application>
  <PresentationFormat>Презентация на цял екран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5" baseType="lpstr">
      <vt:lpstr>Calibri</vt:lpstr>
      <vt:lpstr>Lucida Sans Unicode</vt:lpstr>
      <vt:lpstr>Verdana</vt:lpstr>
      <vt:lpstr>Wingdings 2</vt:lpstr>
      <vt:lpstr>Wingdings 3</vt:lpstr>
      <vt:lpstr>Открито място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Jack Larkin</cp:lastModifiedBy>
  <cp:revision>19</cp:revision>
  <dcterms:created xsi:type="dcterms:W3CDTF">2019-09-20T23:13:27Z</dcterms:created>
  <dcterms:modified xsi:type="dcterms:W3CDTF">2019-09-23T09:33:49Z</dcterms:modified>
</cp:coreProperties>
</file>