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2" r:id="rId1"/>
  </p:sldMasterIdLst>
  <p:notesMasterIdLst>
    <p:notesMasterId r:id="rId10"/>
  </p:notesMasterIdLst>
  <p:sldIdLst>
    <p:sldId id="260" r:id="rId2"/>
    <p:sldId id="262" r:id="rId3"/>
    <p:sldId id="263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49871-338B-468E-B901-915CF5C893AF}" type="datetimeFigureOut">
              <a:rPr lang="bg-BG" smtClean="0"/>
              <a:t>23.9.2019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7910F-D620-4A6A-9132-8137DBEACC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6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ен триъгъл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/>
              <a:t>Щракнете за редакция стил подзагл. обр.</a:t>
            </a:r>
            <a:endParaRPr kumimoji="0" lang="en-US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Свободна форм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Свободна форм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Свободна форм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аво съединение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ED8D7-A69A-4F3F-A19F-5A672920565B}" type="datetime1">
              <a:rPr lang="bg-BG" smtClean="0"/>
              <a:t>23.9.2019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CE8C-FD7D-4F9A-9CEF-BAF01AA7E793}" type="datetime1">
              <a:rPr lang="bg-BG" smtClean="0"/>
              <a:t>23.9.2019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0DA5-4DA3-42B7-83BA-B9AD3F71E12D}" type="datetime1">
              <a:rPr lang="bg-BG" smtClean="0"/>
              <a:t>23.9.2019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C29-C145-4DE0-943A-55B524282D9B}" type="datetime1">
              <a:rPr lang="bg-BG" smtClean="0"/>
              <a:t>23.9.2019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99E8-AAD3-4611-9952-9E011A3AF07A}" type="datetime1">
              <a:rPr lang="bg-BG" smtClean="0"/>
              <a:t>23.9.2019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V-образна стрел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-образна стрел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56AA-BCC0-48B8-9009-FF093785A68C}" type="datetime1">
              <a:rPr lang="bg-BG" smtClean="0"/>
              <a:t>23.9.2019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2A4-3451-434F-A500-3DDB62D6F14E}" type="datetime1">
              <a:rPr lang="bg-BG" smtClean="0"/>
              <a:t>23.9.2019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BB78-20EF-484E-B5C7-81011AE7EF63}" type="datetime1">
              <a:rPr lang="bg-BG" smtClean="0"/>
              <a:t>23.9.2019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B099-C245-4CDE-B72F-C4BFC0E749D0}" type="datetime1">
              <a:rPr lang="bg-BG" smtClean="0"/>
              <a:t>23.9.2019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FAEFE85-DA59-4EA0-BB1B-7F87715571BB}" type="datetime1">
              <a:rPr lang="bg-BG" smtClean="0"/>
              <a:t>23.9.2019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F0D8E8-E21F-4895-8E15-F61DFEEBA5A6}" type="datetime1">
              <a:rPr lang="bg-BG" smtClean="0"/>
              <a:t>23.9.2019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Свободна форма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авоъгълен триъгъл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аво съединение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-образна стрел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-образна стрел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вободна форма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Свободна форма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авоъгълен триъгъл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/>
              <a:t>Второ ниво</a:t>
            </a:r>
          </a:p>
          <a:p>
            <a:pPr lvl="2" eaLnBrk="1" latinLnBrk="0" hangingPunct="1"/>
            <a:r>
              <a:rPr kumimoji="0" lang="bg-BG"/>
              <a:t>Трето ниво</a:t>
            </a:r>
          </a:p>
          <a:p>
            <a:pPr lvl="3" eaLnBrk="1" latinLnBrk="0" hangingPunct="1"/>
            <a:r>
              <a:rPr kumimoji="0" lang="bg-BG"/>
              <a:t>Четвърто ниво</a:t>
            </a:r>
          </a:p>
          <a:p>
            <a:pPr lvl="4" eaLnBrk="1" latinLnBrk="0" hangingPunct="1"/>
            <a:r>
              <a:rPr kumimoji="0" lang="bg-BG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884816-4430-4D7F-BBEE-10B4FE8CFCCF}" type="datetime1">
              <a:rPr lang="bg-BG" smtClean="0"/>
              <a:t>23.9.2019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1.ppt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1.ppt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1.ppt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1.ppt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1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Обща информация</a:t>
            </a:r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0B947D9A-95D1-43C9-86D0-E4776669B7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980728"/>
            <a:ext cx="8174996" cy="482453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Стрелка нагоре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F9C40557-9924-4441-949E-97498E2354C2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2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Сертификати за сигурност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D67A2D3-5FDB-4DF9-989B-18816707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5" y="1124744"/>
            <a:ext cx="8171728" cy="4596597"/>
          </a:xfrm>
          <a:prstGeom prst="rect">
            <a:avLst/>
          </a:prstGeom>
        </p:spPr>
      </p:pic>
      <p:sp>
        <p:nvSpPr>
          <p:cNvPr id="6" name="Стрелка нагоре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15902F12-90AB-439F-9959-A98092E989FA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3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Банкови сметки</a:t>
            </a:r>
            <a:endParaRPr lang="en-US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3112810-65E0-4E2E-B8DE-E1AEDCB725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124744"/>
            <a:ext cx="8174996" cy="4608512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Стрелка нагоре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EB76F454-E2E0-496D-BE73-07B9298A96B8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4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Депозити</a:t>
            </a:r>
            <a:endParaRPr lang="en-US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9492193-89C4-4E47-9B1D-D178B2D24E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196752"/>
            <a:ext cx="8174996" cy="4608512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Стрелка нагоре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E3953509-C77C-4A95-A4B7-0E7A996F9402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5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Преводи</a:t>
            </a:r>
            <a:endParaRPr lang="en-US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7347840B-B1B2-469C-843F-FC5BC61C91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980728"/>
            <a:ext cx="8174996" cy="4752528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Стрелка нагоре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F295AD81-4E5B-4117-8189-977753331E26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4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6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Карти</a:t>
            </a:r>
            <a:endParaRPr lang="en-US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443F1CD-AF74-4B6C-B956-F11B8C9B5A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196752"/>
            <a:ext cx="8174996" cy="446449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Стрелка нагоре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35424E3F-C9B5-4F26-BB27-4E4FB4EECFDC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7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Кредити</a:t>
            </a:r>
            <a:endParaRPr lang="en-US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A2EF862C-1F84-4B35-9FAF-0008D3621E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196752"/>
            <a:ext cx="8174996" cy="4608512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Стрелка нагоре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6625C0A-B30E-421C-BB8E-AA83AEFFB7C2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8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Комунални плащания</a:t>
            </a:r>
            <a:endParaRPr lang="en-US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03CC881-4C6D-4B00-94D8-87F4963C25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124744"/>
            <a:ext cx="8174996" cy="4752528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Стрелка нагоре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046E19BA-5193-42D3-81C3-976B853889A1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3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ито място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ито място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ито място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</TotalTime>
  <Words>21</Words>
  <Application>Microsoft Office PowerPoint</Application>
  <PresentationFormat>Презентация на цял екран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4" baseType="lpstr">
      <vt:lpstr>Calibri</vt:lpstr>
      <vt:lpstr>Lucida Sans Unicode</vt:lpstr>
      <vt:lpstr>Verdana</vt:lpstr>
      <vt:lpstr>Wingdings 2</vt:lpstr>
      <vt:lpstr>Wingdings 3</vt:lpstr>
      <vt:lpstr>Открито място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Jack Larkin</cp:lastModifiedBy>
  <cp:revision>16</cp:revision>
  <dcterms:created xsi:type="dcterms:W3CDTF">2019-09-20T23:13:27Z</dcterms:created>
  <dcterms:modified xsi:type="dcterms:W3CDTF">2019-09-23T09:38:09Z</dcterms:modified>
</cp:coreProperties>
</file>