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G/seeokhL250J33LFmQO/ROXy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Разпределени приложения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Въведение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3" y="0"/>
            <a:ext cx="10305504" cy="685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5794765" y="121117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Q&amp;A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0"/>
          <p:cNvSpPr txBox="1"/>
          <p:nvPr>
            <p:ph type="title"/>
          </p:nvPr>
        </p:nvSpPr>
        <p:spPr>
          <a:xfrm>
            <a:off x="6268008" y="253197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Въпроси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Виктор Матански</a:t>
            </a:r>
            <a:endParaRPr/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Професионален опит в сферата ~2011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Web Applications (TooMany)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Mobile Applications (TouchAwesome)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Systems Applications (SevOne NMS)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Blockchain Applications (VereignAG)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PhD – Software Framework </a:t>
            </a:r>
            <a:br>
              <a:rPr lang="en-US"/>
            </a:br>
            <a:r>
              <a:rPr lang="en-US"/>
              <a:t>		for Sound Processing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8882" y="1930400"/>
            <a:ext cx="4688362" cy="376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Съдържание</a:t>
            </a:r>
            <a:endParaRPr/>
          </a:p>
        </p:txBody>
      </p:sp>
      <p:sp>
        <p:nvSpPr>
          <p:cNvPr id="157" name="Google Shape;157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Какво представлява дисциплината?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Какви са нашите цели?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Какво ще правим?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Как ще го постигнем?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Какво да очакваме (2021)?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61292" y="1909011"/>
            <a:ext cx="8596668" cy="4028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b="1" lang="en-US"/>
              <a:t>Въведение</a:t>
            </a:r>
            <a:r>
              <a:rPr lang="en-US"/>
              <a:t> - Какво представлява дисциплината? Какви са нашите цели? Въведение в програмирането на приложения.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b="1" lang="en-US"/>
              <a:t>Разпределени системи 1 </a:t>
            </a:r>
            <a:r>
              <a:rPr lang="en-US"/>
              <a:t>- Как да мислим разпределено? Какво е интернет? Как работи интернет? Как боравим с данни?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b="1" lang="en-US"/>
              <a:t>The Monolith </a:t>
            </a:r>
            <a:r>
              <a:rPr lang="en-US"/>
              <a:t>- Monolith Architecture - Какво представлява Monolith? Може ли Monolith да бъде разпределен отвътре?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AutoNum type="arabicPeriod"/>
            </a:pPr>
            <a:r>
              <a:rPr b="1" lang="en-US"/>
              <a:t>Разпределени системи 2 </a:t>
            </a:r>
            <a:r>
              <a:rPr lang="en-US"/>
              <a:t>- Какво е разпределена система? Защо е нужно една система да се разпредели? Как да разпределим една система?</a:t>
            </a:r>
            <a:endParaRPr/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Програмa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Програма – част 2</a:t>
            </a:r>
            <a:endParaRPr/>
          </a:p>
        </p:txBody>
      </p:sp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accent1"/>
                </a:solidFill>
              </a:rPr>
              <a:t>5.   </a:t>
            </a:r>
            <a:r>
              <a:rPr b="1" lang="en-US"/>
              <a:t>Разпределени системи и приложения </a:t>
            </a:r>
            <a:r>
              <a:rPr lang="en-US"/>
              <a:t>- CAP, принципи и примери.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accent1"/>
                </a:solidFill>
              </a:rPr>
              <a:t>6.   </a:t>
            </a:r>
            <a:r>
              <a:rPr b="1" lang="en-US"/>
              <a:t>Управление на Бази данни</a:t>
            </a:r>
            <a:r>
              <a:rPr lang="en-US"/>
              <a:t>, Хранилища, Big Data (гост лекция </a:t>
            </a:r>
            <a:br>
              <a:rPr lang="en-US"/>
            </a:br>
            <a:r>
              <a:rPr lang="en-US"/>
              <a:t>	Апостол Апостолов - RavenDB).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accent1"/>
                </a:solidFill>
              </a:rPr>
              <a:t>7.   </a:t>
            </a:r>
            <a:r>
              <a:rPr b="1" lang="en-US"/>
              <a:t>Microservices</a:t>
            </a:r>
            <a:r>
              <a:rPr lang="en-US"/>
              <a:t> - Светът отвъд Monolith.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accent1"/>
                </a:solidFill>
              </a:rPr>
              <a:t>8.   </a:t>
            </a:r>
            <a:r>
              <a:rPr b="1" lang="en-US"/>
              <a:t>Cloud Computing </a:t>
            </a:r>
            <a:r>
              <a:rPr lang="en-US"/>
              <a:t>- Docker/Kubernetes (гост лекция Благовест Петров).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accent1"/>
                </a:solidFill>
              </a:rPr>
              <a:t>9.   </a:t>
            </a:r>
            <a:r>
              <a:rPr b="1" lang="en-US"/>
              <a:t>Blockchain</a:t>
            </a:r>
            <a:r>
              <a:rPr lang="en-US"/>
              <a:t> - Какво е Blockchain, как работи и защо е нужно?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chemeClr val="accent1"/>
                </a:solidFill>
              </a:rPr>
              <a:t>10. </a:t>
            </a:r>
            <a:r>
              <a:rPr b="1" lang="en-US"/>
              <a:t>Реални примери </a:t>
            </a:r>
            <a:r>
              <a:rPr lang="en-US"/>
              <a:t>- Counter-Strike, Skype, BitTorrent.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Основи в програмирането - обзор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Подход към програмирането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ООП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Комуникация Client &lt;-&gt; Server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Основи в програмирането – обзор</a:t>
            </a:r>
            <a:br>
              <a:rPr lang="en-US" sz="3240"/>
            </a:br>
            <a:r>
              <a:rPr lang="en-US" sz="1800">
                <a:solidFill>
                  <a:schemeClr val="dk1"/>
                </a:solidFill>
              </a:rPr>
              <a:t>Подход към програмирането</a:t>
            </a:r>
            <a:br>
              <a:rPr lang="en-US" sz="3240"/>
            </a:br>
            <a:endParaRPr sz="3240"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Основи в програмирането – обзор</a:t>
            </a:r>
            <a:br>
              <a:rPr lang="en-US" sz="3240"/>
            </a:br>
            <a:r>
              <a:rPr lang="en-US" sz="1800">
                <a:solidFill>
                  <a:schemeClr val="dk1"/>
                </a:solidFill>
              </a:rPr>
              <a:t>Обектно-ориентирано програмиране</a:t>
            </a:r>
            <a:br>
              <a:rPr lang="en-US" sz="3240"/>
            </a:br>
            <a:endParaRPr sz="3240"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/>
              <a:t>Основи в програмирането – обзор</a:t>
            </a:r>
            <a:br>
              <a:rPr lang="en-US" sz="3240"/>
            </a:br>
            <a:r>
              <a:rPr lang="en-US" sz="1800">
                <a:solidFill>
                  <a:schemeClr val="dk1"/>
                </a:solidFill>
              </a:rPr>
              <a:t>Комуникация Client &lt;-&gt; Server</a:t>
            </a:r>
            <a:br>
              <a:rPr lang="en-US" sz="3240"/>
            </a:br>
            <a:endParaRPr sz="3240"/>
          </a:p>
        </p:txBody>
      </p:sp>
      <p:pic>
        <p:nvPicPr>
          <p:cNvPr descr="Client–server model - Wikipedia" id="193" name="Google Shape;19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193" y="2120483"/>
            <a:ext cx="6469061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2020-09-14T11:10:36Z</dcterms:created>
  <dc:creator>Viktor</dc:creator>
</cp:coreProperties>
</file>