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YWK6K02K++TJuvb00yF13wFP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168ddb2d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1168ddb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3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3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3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3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3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3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3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3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3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3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3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3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3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3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3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3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3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3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3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3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3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3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4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85" name="Google Shape;185;p4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bg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bg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4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4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4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4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4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4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4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4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4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4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4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9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3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3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3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3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3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3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3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3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3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3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3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3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3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3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3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3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3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3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3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3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3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3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9T_992QeUqI" TargetMode="External"/><Relationship Id="rId4" Type="http://schemas.openxmlformats.org/officeDocument/2006/relationships/hyperlink" Target="https://learningforsustainability.net/conceptual-modelling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bg"/>
              <a:t>ВИДОВЕ МОДЕЛИ НА ДАННИ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bg"/>
              <a:t>КАКВО Е МОДЕЛ НА ДАННИ?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bg"/>
              <a:t>ИДЕЕН (CONCEPTUAL)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bg"/>
              <a:t>ЛОГИЧЕСКИ (LOGICAL)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rPr lang="bg"/>
              <a:t>ФИЗИЧЕСКИ (PHYSICAL)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ЛОГИЧЕСКИ МОДЕЛ</a:t>
            </a:r>
            <a:endParaRPr/>
          </a:p>
        </p:txBody>
      </p:sp>
      <p:sp>
        <p:nvSpPr>
          <p:cNvPr id="290" name="Google Shape;290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Логически - дефинира </a:t>
            </a:r>
            <a:r>
              <a:rPr b="1" lang="bg"/>
              <a:t>КАК</a:t>
            </a:r>
            <a:r>
              <a:rPr lang="bg"/>
              <a:t> системата е нужно да се имплементира, без значение DBMS. Създава се обикновенно от системните архитекти и бизнес анализаторите. Целта му е да създаде техническа карта с правила и структури от данни.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ФИЗИЧЕСКИ МОДЕЛ</a:t>
            </a:r>
            <a:endParaRPr/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Физически - описва </a:t>
            </a:r>
            <a:r>
              <a:rPr b="1" lang="bg"/>
              <a:t>КАК</a:t>
            </a:r>
            <a:r>
              <a:rPr lang="bg"/>
              <a:t> системата ще бъде имплементирана под специфична DBMS. Този модел се създава от системните архитекти и разработчиците. Целта му е реалната имплементация на базата данни.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ПОВЕЧЕ ЗА ИДЕЕН МОДЕЛ</a:t>
            </a:r>
            <a:endParaRPr/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В него се установяват връзките между различните същности и техните атрибути.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Притежава базово ниво на детайли.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Създаден от бизнес собствениците и системните архитекти.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Трите основни части на един идеен модел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Същност - част от реалния свят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Атрибут - характеристика на същност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Връзка - зависимост или асоциация между две същности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ИДЕЕН МОДЕЛ: ПРИМЕР</a:t>
            </a:r>
            <a:endParaRPr sz="2800"/>
          </a:p>
        </p:txBody>
      </p:sp>
      <p:sp>
        <p:nvSpPr>
          <p:cNvPr id="308" name="Google Shape;308;p12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nceptual Data Model" id="309" name="Google Shape;3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615476"/>
            <a:ext cx="6112382" cy="362158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2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Customer &amp; Product са две същности.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Customer number &amp; Customer name са атрибути на Customer.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Product name &amp; Product price са атрибути на Product.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Sale е връзката между Customer &amp; Product.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ХАРАКТЕРИСТИКА НА ИДЕЕН МОДЕЛ</a:t>
            </a:r>
            <a:endParaRPr/>
          </a:p>
        </p:txBody>
      </p:sp>
      <p:sp>
        <p:nvSpPr>
          <p:cNvPr id="316" name="Google Shape;316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Предоставя пълен поглед над бизнес концепциите на всяка организация.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Разработван е от бизнес звената.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Независим е от всякакви хардуерни спецификации като storage, location, както и софтуерни такива като DBMS &amp; technology.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Фокусира се в реално презентиране на данните - същото, каквото един клиент би имал в реалния свят.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ПОВЕЧЕ ЗА ЛОГИЧЕСКИ МОДЕЛ</a:t>
            </a:r>
            <a:endParaRPr/>
          </a:p>
        </p:txBody>
      </p:sp>
      <p:sp>
        <p:nvSpPr>
          <p:cNvPr id="322" name="Google Shape;322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Логическия модел добавя допълнителна информация към идеиния модел. Той дефинира структурата на данните и задава вида на връзките между тях.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Моделът включва в себе си всякакви видове данни, които трябва да се сложат в таблици и колони.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Предоставя предимство, което формира основата на физическия модел. Въпреки това, структурата му остава generic.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ЛОГИЧЕСКИ МОДЕЛ:</a:t>
            </a:r>
            <a:br>
              <a:rPr lang="bg" sz="2800"/>
            </a:br>
            <a:r>
              <a:rPr lang="bg" sz="2800"/>
              <a:t>ПРИМЕР</a:t>
            </a:r>
            <a:endParaRPr sz="2800"/>
          </a:p>
        </p:txBody>
      </p:sp>
      <p:sp>
        <p:nvSpPr>
          <p:cNvPr id="328" name="Google Shape;328;p15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Logical Data Model" id="329" name="Google Shape;3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852331"/>
            <a:ext cx="6112382" cy="314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Не се дефинират първичен и вторични ключове, но трябва да се определи видът на връзките.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ХАРАКТЕРИСТИКИ НА ЛОГИЧЕСКИ МОДЕЛ</a:t>
            </a:r>
            <a:endParaRPr/>
          </a:p>
        </p:txBody>
      </p:sp>
      <p:sp>
        <p:nvSpPr>
          <p:cNvPr id="336" name="Google Shape;336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Нуждите на данните се дефинират за един проект, но в същото време моделът може да се интегрира с други логически модели.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Разработва се независимо от DBMS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Атрибутите вече разполагат с тип на данните, както и с точна дължина и прецизност.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Прилагат се процедури по нормалнизация до 3NF.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ПОВЕЧЕ ЗА ФИЗИЧЕСКИ МОДЕЛ</a:t>
            </a:r>
            <a:endParaRPr/>
          </a:p>
        </p:txBody>
      </p:sp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Описва database-specific имплементация.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Този модел дефинира имплементацията с помощта на DBMS.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Очертава методологията спрямо таблици, CRUD операции, индекси, разделения и т.н.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Имплементиран от разработчиците.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ФИЗИЧЕСКИ МОДЕЛ</a:t>
            </a:r>
            <a:br>
              <a:rPr lang="bg" sz="2800"/>
            </a:br>
            <a:r>
              <a:rPr lang="bg" sz="2800"/>
              <a:t>ПРИМЕР</a:t>
            </a:r>
            <a:endParaRPr sz="2800"/>
          </a:p>
        </p:txBody>
      </p:sp>
      <p:sp>
        <p:nvSpPr>
          <p:cNvPr id="348" name="Google Shape;348;p18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hysical Data Model" id="349" name="Google Shape;3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821769"/>
            <a:ext cx="6112382" cy="32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Вече са налични основни и вторични ключове.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МОДЕЛ НА ДАННИ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Моделите на данни дефинират абстрактни модели, които организират данните по описание, семантика и последователност.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Моделът на данни набляга на това, какви данни са нужни и как те могат да бъдат организирани, за да може върху тях да се изпълняват операции.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Два от основните начина за моделиране на данни са: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Entity Relationship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UML (Unified Modelling Language)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ХАРАКТЕРИСТИКИ НА ФИЗИЧЕСКИ МОДЕЛ</a:t>
            </a:r>
            <a:endParaRPr/>
          </a:p>
        </p:txBody>
      </p:sp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Нуждите за специфичност на данните за един проект са описани, но може да се интегрират с физическия модел на други проекти.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Съдържа връзките между различните таблици, като включва nullability и кардиналност на връзките.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Специфично се разработва предвид употребата на определена DBMS, location, data storage и технология.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Колоните съдържат типове за данните, валидация и стойности по подразбиране.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Определени са първични и вторични ключове, индекси, профили за достъп и други.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ТИПОВЕ МОДЕЛИ НА ДАННИ</a:t>
            </a:r>
            <a:endParaRPr/>
          </a:p>
        </p:txBody>
      </p:sp>
      <p:sp>
        <p:nvSpPr>
          <p:cNvPr id="362" name="Google Shape;362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Йерархичен модел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Релационен модел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Entity-relationship модел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Graph модел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Обектно-ориентиран модел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ЙЕРАРХИЧЕН МОДЕЛ</a:t>
            </a:r>
            <a:endParaRPr sz="2800"/>
          </a:p>
        </p:txBody>
      </p:sp>
      <p:sp>
        <p:nvSpPr>
          <p:cNvPr id="368" name="Google Shape;368;p21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ierarchical Model" id="369" name="Google Shape;3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317498"/>
            <a:ext cx="6112382" cy="4217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Разглеждаме няколко курса и определен брой студенти.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Всеки курс може да бъде назначен само към един студент.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Но всеки студент може да вземе, колкото иска курса.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ЙЕРАРХИЧЕН МОДЕЛ</a:t>
            </a:r>
            <a:endParaRPr/>
          </a:p>
        </p:txBody>
      </p:sp>
      <p:sp>
        <p:nvSpPr>
          <p:cNvPr id="376" name="Google Shape;376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Дървовидна структура, в която всеки запис е единичен root/parent и child/sibling. В нея всичко е подредено в определен ред.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Този ред се използва за физическо съхранение в базата данни.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Имплементиран от множество организации.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Възлите в този модел могат да имат отношения само one-to-many.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IBM Information Management System (IMS) е пример за йерархичен подход, който е приложен от множество бизнеси, особено в банкирането.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РЕЛАЦИОНЕН МОДЕЛ</a:t>
            </a:r>
            <a:endParaRPr sz="2800"/>
          </a:p>
        </p:txBody>
      </p:sp>
      <p:sp>
        <p:nvSpPr>
          <p:cNvPr id="382" name="Google Shape;382;p23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730083"/>
            <a:ext cx="6112382" cy="339237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РЕЛАЦИОНЕН МОДЕЛ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Отношенията и данните са представени като колекция от междусвързани таблици.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Всяка таблица е група от колони и редове, в която колоната представлява атрибут на една същност, а редът представлява записите.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ENTITY-RELATIONSHIP МОДЕЛ</a:t>
            </a:r>
            <a:endParaRPr sz="2800"/>
          </a:p>
        </p:txBody>
      </p:sp>
      <p:sp>
        <p:nvSpPr>
          <p:cNvPr id="396" name="Google Shape;396;p25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The Entity Relationship Model - Learning MySQL [Book]" id="397" name="Google Shape;3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615959"/>
            <a:ext cx="6112382" cy="362062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ENTITY-RELATIONSHIP МОДЕЛ</a:t>
            </a:r>
            <a:endParaRPr/>
          </a:p>
        </p:txBody>
      </p: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ER моделът използва диаграми за графично изразяване на елементите в една база данни.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Този модел олеснява разбирането на прилежащите модели. ER моделът е план-проект на базата данни и може да имплементира таблица/схема.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Същностите и отношенията им са основен компонент в ER модела.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ENTITY-RELATIONSHIP ДИАГРАМА</a:t>
            </a:r>
            <a:endParaRPr sz="2800"/>
          </a:p>
        </p:txBody>
      </p:sp>
      <p:sp>
        <p:nvSpPr>
          <p:cNvPr id="410" name="Google Shape;410;p27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omponents Of ER Diagram " id="411" name="Google Shape;4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673" y="1137621"/>
            <a:ext cx="6003012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ЧАСТИ НА ДИАГРАМАТА</a:t>
            </a:r>
            <a:endParaRPr/>
          </a:p>
        </p:txBody>
      </p:sp>
      <p:sp>
        <p:nvSpPr>
          <p:cNvPr id="418" name="Google Shape;418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Диаграмата визуализира отношенията между различните списъци със същности. Колекцията от подобни същности е списък от същности и всяка същност разполага с атрибути.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Всяка диаграма се състой от три основни компонента: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bg"/>
              <a:t>Същност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bg"/>
              <a:t>Атрибут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AutoNum type="arabicPeriod"/>
            </a:pPr>
            <a:r>
              <a:rPr lang="bg"/>
              <a:t>Отношение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168ddb2d0_0_0"/>
          <p:cNvSpPr txBox="1"/>
          <p:nvPr>
            <p:ph idx="1" type="body"/>
          </p:nvPr>
        </p:nvSpPr>
        <p:spPr>
          <a:xfrm>
            <a:off x="656492" y="2249487"/>
            <a:ext cx="10832123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bg"/>
              <a:t>Идейните модели са абстрактни, психологически репрезентации на това, как определени задачи трябва да бъдат решени.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bg"/>
              <a:t>Хората използват идейни модели подсъзнателно и интуитивно като начин за систематизация на процеси.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GRAPH МОДЕЛ</a:t>
            </a:r>
            <a:endParaRPr sz="2800"/>
          </a:p>
        </p:txBody>
      </p:sp>
      <p:sp>
        <p:nvSpPr>
          <p:cNvPr id="424" name="Google Shape;424;p29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ntro to Graph Databases Using Tinkerpop, TitanDB, and Gremlin" id="425" name="Google Shape;4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955" y="951101"/>
            <a:ext cx="6618564" cy="496392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GRAPH МОДЕЛ</a:t>
            </a:r>
            <a:endParaRPr/>
          </a:p>
        </p:txBody>
      </p:sp>
      <p:sp>
        <p:nvSpPr>
          <p:cNvPr id="432" name="Google Shape;432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5135"/>
              <a:buChar char="•"/>
            </a:pPr>
            <a:r>
              <a:rPr lang="bg"/>
              <a:t>Graph моделът заедно с graph базите данни, намират употреба в описанието на сложни релации сред списъци от данни. Специфично в социалните платформи, тези за предпочитания и приложения за засичане на измами.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35135"/>
              <a:buChar char="•"/>
            </a:pPr>
            <a:r>
              <a:rPr lang="bg"/>
              <a:t>Учените описват тяхната система като свързан граф от релации и възли.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35135"/>
              <a:buChar char="•"/>
            </a:pPr>
            <a:r>
              <a:rPr lang="bg"/>
              <a:t>Graph моделите се използват за анализ на текст, създаванет на модели, които разкриват врзки между данни в документи.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3513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bg"/>
              <a:t>Материали	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/>
              <a:t>Further Conceptual Models – University of Amsterdam 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https://www.youtube.com/watch?v=9T_992QeUqI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/>
              <a:t>Different Conceptual Models </a:t>
            </a:r>
            <a:r>
              <a:rPr lang="bg" u="sng">
                <a:solidFill>
                  <a:schemeClr val="hlink"/>
                </a:solidFill>
                <a:hlinkClick r:id="rId4"/>
              </a:rPr>
              <a:t>https://learningforsustainability.net/conceptual-modelling/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ВЪПРОСИ Q&amp;A</a:t>
            </a:r>
            <a:endParaRPr/>
          </a:p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Meme: &quot;SHOULD I FOLLOW THE DATA MODEL OR MY INSTINCTS?&quot; - All Templates -  Meme-arsenal.com" id="445" name="Google Shape;4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237" y="1767945"/>
            <a:ext cx="6198333" cy="477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КЛЮЧОВИ СТЪПКИ В СЪЗДАВАНЕТО </a:t>
            </a:r>
            <a:br>
              <a:rPr lang="bg"/>
            </a:br>
            <a:r>
              <a:rPr lang="bg"/>
              <a:t>НА МОДЕЛ НА ДАННИ</a:t>
            </a:r>
            <a:endParaRPr/>
          </a:p>
        </p:txBody>
      </p:sp>
      <p:sp>
        <p:nvSpPr>
          <p:cNvPr id="252" name="Google Shape;252;p3"/>
          <p:cNvSpPr txBox="1"/>
          <p:nvPr>
            <p:ph idx="1" type="body"/>
          </p:nvPr>
        </p:nvSpPr>
        <p:spPr>
          <a:xfrm>
            <a:off x="1141412" y="2249486"/>
            <a:ext cx="9905999" cy="379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Идентифициране на </a:t>
            </a:r>
            <a:r>
              <a:rPr b="1" lang="bg"/>
              <a:t>бизнес обектите</a:t>
            </a:r>
            <a:r>
              <a:rPr lang="bg"/>
              <a:t> (същности).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Идентифициране на </a:t>
            </a:r>
            <a:r>
              <a:rPr b="1" lang="bg"/>
              <a:t>ключовите дейности </a:t>
            </a:r>
            <a:r>
              <a:rPr lang="bg"/>
              <a:t>на всяка същност.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Идентифициране на </a:t>
            </a:r>
            <a:r>
              <a:rPr b="1" lang="bg"/>
              <a:t>връзките</a:t>
            </a:r>
            <a:r>
              <a:rPr lang="bg"/>
              <a:t> между отделните същности.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Идентифициране на </a:t>
            </a:r>
            <a:r>
              <a:rPr b="1" lang="bg"/>
              <a:t>атрибутите</a:t>
            </a:r>
            <a:r>
              <a:rPr lang="bg"/>
              <a:t>, които са част от модела.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Разпределяне на атрибутите по отделните същности.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Финализиране и валидиране на модела.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Поддръжка във времето - отразяване на бъдещите промени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ПРЕДИМСТВА НА МОДЕЛ НА ДАННИ</a:t>
            </a:r>
            <a:endParaRPr/>
          </a:p>
        </p:txBody>
      </p:sp>
      <p:sp>
        <p:nvSpPr>
          <p:cNvPr id="258" name="Google Shape;258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Спомага анализа на информация чрез своята визуална репрезентация на данните, представяйки </a:t>
            </a:r>
            <a:r>
              <a:rPr b="1" lang="bg"/>
              <a:t>цялостна картина на организацията</a:t>
            </a:r>
            <a:r>
              <a:rPr lang="bg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Един цялостен модел на данни притежава в себе си </a:t>
            </a:r>
            <a:r>
              <a:rPr b="1" lang="bg"/>
              <a:t>всичката критично важна за бизнеса информация</a:t>
            </a:r>
            <a:r>
              <a:rPr lang="bg"/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Следователно шансовете за изпускане на данни се минимизират, което води до по-малко грешни доклади и резултати.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Бизнес изискванията се визуализират по-добре, чрез използването на такъв модел.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ПРЕДИМСТВА НА МОДЕЛ НА ДАННИ</a:t>
            </a:r>
            <a:endParaRPr/>
          </a:p>
        </p:txBody>
      </p:sp>
      <p:sp>
        <p:nvSpPr>
          <p:cNvPr id="264" name="Google Shape;264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Спомага създаването на устойчив дизайн, който съдържа всичката информация на едно място. Спомага идентифицирането на ненужни, дупликирани или липсващи данни.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Правилно създаден модел на данни </a:t>
            </a:r>
            <a:r>
              <a:rPr b="1" lang="bg"/>
              <a:t>предоставя последователни данни</a:t>
            </a:r>
            <a:r>
              <a:rPr lang="bg"/>
              <a:t> във всички системи на организацията (</a:t>
            </a:r>
            <a:r>
              <a:rPr b="1" lang="bg"/>
              <a:t>подобрява качеството на данните</a:t>
            </a:r>
            <a:r>
              <a:rPr lang="bg"/>
              <a:t>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Помага на ръководителите на проекти да имат по-добро широко разбиране за системата и увеличава производителността на екипите.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Дефинира релационни таблици, изначални процедури, основни и вторични ключове.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ОБОБЩЕНИЕ</a:t>
            </a:r>
            <a:endParaRPr/>
          </a:p>
        </p:txBody>
      </p:sp>
      <p:sp>
        <p:nvSpPr>
          <p:cNvPr id="270" name="Google Shape;270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Подсигурява съществуването на всички обекти на информация. Липсващи обекти ще доведат до създаването на непълни доклади и ще доведат до грешки в системата.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Спомага разработката и създаването на база данни, на идейно, логическо и физическо ниво.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Структурата на модела на данни дефинира релационните таблици, основни и вторични ключове, както и процедурите по запазване на информация.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bg"/>
              <a:t>Въпреки, че изначалното създаване на модел на данни изисква огромно количество труд и време, в дългосрочен план улеснява развитието на информационната (IT) инфраструктура на компанията (и не само).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" sz="2800"/>
              <a:t>МОДЕЛИ НА ДАННИ</a:t>
            </a:r>
            <a:endParaRPr sz="2800"/>
          </a:p>
        </p:txBody>
      </p:sp>
      <p:sp>
        <p:nvSpPr>
          <p:cNvPr id="276" name="Google Shape;276;p7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Types of Data Model" id="277" name="Google Shape;2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284080"/>
            <a:ext cx="6112382" cy="428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7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" sz="1800"/>
              <a:t>Има три основни вида модели на данни - идеен, логически и физически, като всеки един от тях изпълнява определена цел.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"/>
              <a:t>ИДЕЕН МОДЕЛ</a:t>
            </a:r>
            <a:endParaRPr/>
          </a:p>
        </p:txBody>
      </p:sp>
      <p:sp>
        <p:nvSpPr>
          <p:cNvPr id="284" name="Google Shape;284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"/>
              <a:t>Идеен (Концептуален) - този модел дефинира </a:t>
            </a:r>
            <a:r>
              <a:rPr b="1" lang="bg"/>
              <a:t>КАКВО</a:t>
            </a:r>
            <a:r>
              <a:rPr lang="bg"/>
              <a:t> съдържа системата. Обикновенно се разработва от бизнес собствениците и системните архитекти. Целта му е да организира, определи и дефинира бизнес идеите и правилата.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2021-01-19T08:36:37Z</dcterms:created>
  <dc:creator>V Mat</dc:creator>
</cp:coreProperties>
</file>