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89673" autoAdjust="0"/>
  </p:normalViewPr>
  <p:slideViewPr>
    <p:cSldViewPr snapToGrid="0">
      <p:cViewPr>
        <p:scale>
          <a:sx n="75" d="100"/>
          <a:sy n="75" d="100"/>
        </p:scale>
        <p:origin x="47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7:32:03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1872 24575,'0'-1'0,"1"1"0,-1-1 0,1 0 0,-1 0 0,1 0 0,-1 0 0,1 1 0,-1-1 0,1 0 0,0 1 0,-1-1 0,1 0 0,0 1 0,0-1 0,-1 1 0,1-1 0,0 1 0,0-1 0,0 1 0,0-1 0,0 1 0,0 0 0,-1 0 0,1 0 0,2-1 0,28-4 0,-27 4 0,89-6 0,152 6 0,-112 3 0,-113-2 0,0 1 0,0 1 0,-1 1 0,1 0 0,-1 2 0,0 0 0,0 1 0,-1 1 0,29 14 0,-29-11 0,0-1 0,2-1 0,-1-1 0,1-1 0,-1 0 0,2-2 0,-1 0 0,0-1 0,1-1 0,0-1 0,-1-1 0,1 0 0,34-7 0,-51 7 0,-1-1 0,0 0 0,0 0 0,0 0 0,0 0 0,0-1 0,-1 1 0,1-1 0,0 0 0,-1 0 0,1 0 0,-1 0 0,1 0 0,-1 0 0,0 0 0,0-1 0,0 1 0,0-1 0,-1 0 0,1 0 0,-1 1 0,1-1 0,-1 0 0,0 0 0,0 0 0,0 0 0,-1-1 0,1-3 0,0-7 0,-1 0 0,-1 0 0,0 0 0,-1 0 0,-4-17 0,-1-8 0,-4-99 0,8-208 0,5 169 0,-2-871-1365,0 1013-5461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7:32:28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 24575,'9'-5'0,"8"-1"0,10-1 0,6 2 0,15 2 0,9 1 0,-1 1 0,0 0 0,-5 1 0,16 0 0,-3 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7:32:29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24575,'-5'0'0,"-6"0"0,0 14 0,0 14 0,3 7 0,2 7 0,3 0 0,2 3 0,0 3 0,1-2 0,1 1 0,-1-4 0,1 0 0,-1-6-8191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7:32:30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1 114 24575,'9'0'0,"13"0"0,7 0 0,17 0 0,10 0 0,-4-5 0,-7-6 0,-1-1 0,-4 2 0,0 2 0,-1-7 0,2-1 0,3 3 0,-2 2 0,2 5 0,-2 2 0,1 2 0,-6 2-8191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7:32:31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24575,'4'0'0,"7"0"0,10 0 0,6 0 0,9 0 0,6 0 0,2-5 0,2-1 0,-7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7:32:32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24575,'0'5'0,"0"10"0,0 8 0,0 9 0,0 3 0,0 16 0,0 7 0,0-1 0,0-2 0,0 0 0,0-5 0,0-11-8191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7:32:34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24575,'4'0'0,"12"0"0,7 0 0,9 0 0,4 0 0,-5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7:32:34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24575,'0'9'0,"0"8"0,0 10 0,0 10 0,0 3 0,0-5-8191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7:32:36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24575,'5'-5'0,"6"-1"0,10 0 0,11 2 0,5 0 0,6 2 0,8 1 0,6 1 0,2 0 0,-9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7:32:37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24575,'0'13'0,"0"11"0,0 18 0,0 7 0,0 15 0,0 4 0,0-4 0,0-3 0,0-4 0,0 4 0,0-1 0,0 0 0,0-11-8191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7:41:09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24575,'4'-4'0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7:32:07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24575,'8'8'0,"-1"1"0,0-1 0,0 1 0,-1 0 0,0 1 0,0 0 0,-1 0 0,-1 0 0,0 0 0,4 14 0,5 10 0,33 65 0,-28-66 0,22 63 0,23 102 0,-56-176 0,-1 1 0,0 0 0,-2 0 0,2 44 0,-7 98 0,-2-75 0,1-27 0,0-19 0,7 67 0,-5-108 0,0 0 0,1 0 0,0 0 0,0 0 0,0 0 0,0 0 0,0 0 0,0 0 0,1 0 0,-1 0 0,1-1 0,0 1 0,0-1 0,0 1 0,0-1 0,0 0 0,1 0 0,-1 0 0,4 2 0,-1-1 0,0-1 0,0 1 0,0-1 0,1-1 0,-1 1 0,1-1 0,-1 0 0,1 0 0,11 0 0,6-2 0,1 0 0,-1-2 0,0-1 0,24-7 0,27-9 0,-35 9 0,0 1 0,1 2 0,41-2 0,-44 8 0,-1-1 0,65-15 0,-51 7 0,1 2 0,94-4 0,106 13 0,-102 2 0,-100 1 0,51 8 0,32 2 0,170 4 0,-127-6-1365,-136-10-5461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7:50:43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7:32:10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24575,'-1'99'0,"-2"-41"0,3 0 0,3 0 0,2-1 0,12 58 0,62 152 0,-76-260 0,1 0 0,-1 0 0,1-1 0,0 1 0,0-1 0,1 0 0,0 0 0,0-1 0,0 1 0,1-1 0,0 0 0,0-1 0,0 1 0,0-1 0,1 0 0,0-1 0,0 0 0,0 0 0,0 0 0,0-1 0,0 0 0,13 2 0,14 0 0,0-1 0,0-2 0,62-5 0,-42 1 0,39 1 0,-42 3 0,0-3 0,-1-2 0,65-14 0,-54 6 0,0 2 0,96-4 0,126 15 0,-111 2 0,611-3-1365,-745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7:32:13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1255 1 24575,'0'1310'0,"-1"-1286"0,-2 0 0,-1 1 0,-1-2 0,-10 32 0,7-28 0,2 0 0,0 0 0,-1 28 0,-6 92 0,-2 59 0,15-196 0,-1 1 0,1-1 0,-2 1 0,1-1 0,-2 0 0,1 0 0,-5 11 0,4-16 0,1 0 0,-1 0 0,-1 0 0,1 0 0,0 0 0,-1-1 0,0 0 0,0 1 0,-1-1 0,1-1 0,-1 1 0,0-1 0,0 0 0,-6 4 0,1-3 0,0 0 0,0 0 0,0-1 0,0 0 0,-1-1 0,1 0 0,-12 1 0,-75-4 0,75 0 0,0 0 0,-1 2 0,1 0 0,-28 6 0,16 1 0,-17 4 0,-89 11 0,94-17 0,-61 15 0,65-11 0,-86 8 0,-40-15-1365,122-4-5461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7:32:22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24575,'9'0'0,"9"0"0,9 0 0,10 0 0,3 0 0,5 0 0,-2 0 0,-3 0 0,-3 0 0,-4 0 0,2 0 0,-5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7:32:23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24575,'5'0'0,"5"0"0,16 0 0,8-4 0,3-2 0,4 0 0,0 1 0,2 2 0,-1 1 0,1 0 0,3 2 0,-7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7:32:24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24575,'0'9'0,"0"8"0,0 10 0,5 20 0,2 10 0,-1 10 0,-1 3 0,-2-2 0,-1-7 0,-1-5 0,0-7 0,-1-3 0,0-9-8191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7:32:26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24575,'9'0'0,"18"0"0,8 0 0,8 0 0,5 0 0,0 0 0,1 0 0,-8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7:32:27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1 24575,'0'4'0,"0"7"0,0 6 0,0 9 0,-10 9 0,-2 9 0,0 1 0,3 2 0,2-2 0,3 0 0,2 2 0,1-2 0,1 1 0,0-9-8191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FC0F4-7AB0-48FB-9757-1F61914DA9EE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91079-FE5F-4B59-8C13-DD709B687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4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91079-FE5F-4B59-8C13-DD709B68708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09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771A-6D2F-116C-5454-F52BCD35F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47D48-CECA-9203-4C6F-BB5DB2C7D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8932F-CE43-93A7-0838-0EC386FD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EC2D-3BF8-4C40-873E-DFA9030F7E02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FC1-2E71-A935-4F9C-FA86CD94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D557-6C48-EFDD-E870-513B9E9F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E665-B6D9-49F6-9DA3-755393AE9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4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579D-15BF-8A9A-B521-EC16D88D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0DE32-B95F-C5CC-C47F-F221A4DED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E0D9E-005C-D968-C7E5-AC32320C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EC2D-3BF8-4C40-873E-DFA9030F7E02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CF64-E315-D4E5-803C-85129B3E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21663-70D5-E105-06D9-2EEB4F5E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E665-B6D9-49F6-9DA3-755393AE9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39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59E55-9AFA-8D91-AACD-B13187B65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AA1B9-C755-C8B7-4563-E0B8C5C55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D668-E8D1-7908-FB8A-9453C090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EC2D-3BF8-4C40-873E-DFA9030F7E02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4F768-DEC0-2A13-BFB8-47833D4D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BB7CC-7916-CE74-9676-B6335583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E665-B6D9-49F6-9DA3-755393AE9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45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BB77-43D2-67CC-7002-58B85741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D707-82C2-CAF8-3D7A-503265A6B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26B5D-0A76-CE5C-0C39-B8CDC697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EC2D-3BF8-4C40-873E-DFA9030F7E02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7DBFF-2033-59D1-F8EA-9A022798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BA1C-A2F6-7AC3-6BE8-A7AA1037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E665-B6D9-49F6-9DA3-755393AE9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69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CBD0-BC0E-46F4-D72E-788D417E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316D5-0864-8322-CAA0-991D28924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B5F4-9562-C554-1784-6805B755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EC2D-3BF8-4C40-873E-DFA9030F7E02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1117-52EF-11A3-F1F0-A3F57436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BB938-D30D-3B9F-809A-77146952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E665-B6D9-49F6-9DA3-755393AE9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26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7F9C-27A4-B120-86B1-4CEBD6BC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3978-3A3E-804A-C867-B210CF485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8BBD8-392C-B27A-B269-C093C3371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ECAD9-C4C8-295F-8F51-03BDC55C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EC2D-3BF8-4C40-873E-DFA9030F7E02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EBE6B-202B-A133-4CBC-49C6E6EC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EA4B0-9493-6131-A578-4553C877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E665-B6D9-49F6-9DA3-755393AE9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7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8D87-269D-B11B-A3D7-7AB858DE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920DC-FE27-BE76-41FF-B35096348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B3179-52F5-3B63-FFA6-779328676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8A066-0A54-2778-41BE-CF394D816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68514-7035-FE62-83E1-628ED3F29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65B2B-CE6E-AD00-7F82-EEE165A3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EC2D-3BF8-4C40-873E-DFA9030F7E02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41CD9-2401-6461-26B4-8343C713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7C3BC-50E4-F76D-800D-34C7474A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E665-B6D9-49F6-9DA3-755393AE9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51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A746-0AC8-81F3-2307-12524BBF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82032-830E-473D-CD8A-79010890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EC2D-3BF8-4C40-873E-DFA9030F7E02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7B36D-58D4-2715-7406-470938D1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95819-A3D1-A2C7-903D-76EA257E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E665-B6D9-49F6-9DA3-755393AE9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69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3BF66-E9EE-C560-8320-E4BE787C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EC2D-3BF8-4C40-873E-DFA9030F7E02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4A994-395C-2CDE-B2E6-9389CDD3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28624-24C1-B356-6C23-FD39DFE8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E665-B6D9-49F6-9DA3-755393AE9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86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642E-6443-A4AE-5D5E-79382457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99AE-8005-2E95-DC4F-FB3CF22C8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23236-B81C-4F26-39F6-74B7976A6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7AF0E-D191-60CE-025E-5C8EAF4F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EC2D-3BF8-4C40-873E-DFA9030F7E02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FA989-A4BA-529D-AB64-B91D321A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3838C-9FCE-41B2-FBAB-903E74E0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E665-B6D9-49F6-9DA3-755393AE9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50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416C-5F11-7B89-E8CD-3EE99303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12F94-1B9B-30A8-ECCE-94DDFACEE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8ACD9-8334-AA6C-6C1A-43A96293D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20F02-CD61-3948-3880-302567B5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EC2D-3BF8-4C40-873E-DFA9030F7E02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CCA67-25AD-627C-455B-7C41976D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4734B-0E23-E4DE-CF30-0CA6ED93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9E665-B6D9-49F6-9DA3-755393AE9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23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EB080-1B74-AA7D-0389-B61D6988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2D6FC-C68D-F3FA-442C-8DE4BB064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E9E7-5038-6A19-0316-045C32201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89EC2D-3BF8-4C40-873E-DFA9030F7E02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3420B-5658-F2D8-D967-4AA4EF5BA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FEFD-261D-FCF6-967F-939AFA36B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99E665-B6D9-49F6-9DA3-755393AE9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06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B7CD2C-5A8D-A529-9458-072B9D3B8260}"/>
              </a:ext>
            </a:extLst>
          </p:cNvPr>
          <p:cNvSpPr/>
          <p:nvPr/>
        </p:nvSpPr>
        <p:spPr>
          <a:xfrm>
            <a:off x="773723" y="753626"/>
            <a:ext cx="2773345" cy="653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C94AB-716C-E5BF-E8CE-51ADBFC5BB32}"/>
              </a:ext>
            </a:extLst>
          </p:cNvPr>
          <p:cNvSpPr/>
          <p:nvPr/>
        </p:nvSpPr>
        <p:spPr>
          <a:xfrm>
            <a:off x="773722" y="2528348"/>
            <a:ext cx="4820833" cy="653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EA2821-2D95-8AAA-C367-CDB174FE6069}"/>
              </a:ext>
            </a:extLst>
          </p:cNvPr>
          <p:cNvSpPr/>
          <p:nvPr/>
        </p:nvSpPr>
        <p:spPr>
          <a:xfrm>
            <a:off x="773723" y="4303071"/>
            <a:ext cx="7318226" cy="653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32470F-71FC-DE5E-0529-875BCCCCA7F5}"/>
              </a:ext>
            </a:extLst>
          </p:cNvPr>
          <p:cNvSpPr/>
          <p:nvPr/>
        </p:nvSpPr>
        <p:spPr>
          <a:xfrm>
            <a:off x="4772048" y="2771344"/>
            <a:ext cx="167148" cy="1671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CC3BBD-8CD5-26DE-859E-B780FFE4E055}"/>
              </a:ext>
            </a:extLst>
          </p:cNvPr>
          <p:cNvSpPr/>
          <p:nvPr/>
        </p:nvSpPr>
        <p:spPr>
          <a:xfrm>
            <a:off x="4772048" y="4546067"/>
            <a:ext cx="167148" cy="1671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39F3E-E256-FAB4-BCB7-678D512A2CE7}"/>
              </a:ext>
            </a:extLst>
          </p:cNvPr>
          <p:cNvGrpSpPr/>
          <p:nvPr/>
        </p:nvGrpSpPr>
        <p:grpSpPr>
          <a:xfrm rot="10800000">
            <a:off x="791278" y="130171"/>
            <a:ext cx="1007919" cy="995620"/>
            <a:chOff x="8198786" y="1695625"/>
            <a:chExt cx="1007919" cy="99562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9A479D7-FB36-6720-4420-0D607F564200}"/>
                </a:ext>
              </a:extLst>
            </p:cNvPr>
            <p:cNvCxnSpPr>
              <a:cxnSpLocks/>
            </p:cNvCxnSpPr>
            <p:nvPr/>
          </p:nvCxnSpPr>
          <p:spPr>
            <a:xfrm>
              <a:off x="9206705" y="1695625"/>
              <a:ext cx="0" cy="995620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D799DA4-1ED1-DE34-67B3-513679AC142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96596" y="1208206"/>
              <a:ext cx="0" cy="995620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493B646-22E6-1EB8-E26A-259E85B01B6B}"/>
              </a:ext>
            </a:extLst>
          </p:cNvPr>
          <p:cNvSpPr txBox="1"/>
          <p:nvPr/>
        </p:nvSpPr>
        <p:spPr>
          <a:xfrm>
            <a:off x="365721" y="98576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FE559C-05C1-482F-671A-981A1E7825FC}"/>
              </a:ext>
            </a:extLst>
          </p:cNvPr>
          <p:cNvSpPr txBox="1"/>
          <p:nvPr/>
        </p:nvSpPr>
        <p:spPr>
          <a:xfrm>
            <a:off x="365721" y="277134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C86FF1-1C21-D85E-6CA0-9B2B4CAE24F9}"/>
              </a:ext>
            </a:extLst>
          </p:cNvPr>
          <p:cNvSpPr txBox="1"/>
          <p:nvPr/>
        </p:nvSpPr>
        <p:spPr>
          <a:xfrm>
            <a:off x="365721" y="451257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</a:t>
            </a:r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204E2A-4B7E-EFBE-B4AE-643E65B2AAF5}"/>
              </a:ext>
            </a:extLst>
          </p:cNvPr>
          <p:cNvGrpSpPr/>
          <p:nvPr/>
        </p:nvGrpSpPr>
        <p:grpSpPr>
          <a:xfrm>
            <a:off x="3547068" y="1067631"/>
            <a:ext cx="1007919" cy="1008186"/>
            <a:chOff x="8186487" y="1706016"/>
            <a:chExt cx="1007919" cy="100818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103FB78-C52E-BCC9-0A28-8DA2200E5FBB}"/>
                </a:ext>
              </a:extLst>
            </p:cNvPr>
            <p:cNvCxnSpPr>
              <a:cxnSpLocks/>
            </p:cNvCxnSpPr>
            <p:nvPr/>
          </p:nvCxnSpPr>
          <p:spPr>
            <a:xfrm>
              <a:off x="8186487" y="1718582"/>
              <a:ext cx="0" cy="995620"/>
            </a:xfrm>
            <a:prstGeom prst="straightConnector1">
              <a:avLst/>
            </a:prstGeom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6FB550D-6227-A7C7-4E50-825FFBA4393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96596" y="1208206"/>
              <a:ext cx="0" cy="995620"/>
            </a:xfrm>
            <a:prstGeom prst="straightConnector1">
              <a:avLst/>
            </a:prstGeom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5" name="Arc 24">
            <a:extLst>
              <a:ext uri="{FF2B5EF4-FFF2-40B4-BE49-F238E27FC236}">
                <a16:creationId xmlns:a16="http://schemas.microsoft.com/office/drawing/2014/main" id="{6E2074ED-5BAE-6956-7F82-2207AE892898}"/>
              </a:ext>
            </a:extLst>
          </p:cNvPr>
          <p:cNvSpPr/>
          <p:nvPr/>
        </p:nvSpPr>
        <p:spPr>
          <a:xfrm flipV="1">
            <a:off x="3089868" y="663607"/>
            <a:ext cx="914400" cy="914400"/>
          </a:xfrm>
          <a:prstGeom prst="arc">
            <a:avLst>
              <a:gd name="adj1" fmla="val 16332804"/>
              <a:gd name="adj2" fmla="val 5667972"/>
            </a:avLst>
          </a:prstGeom>
          <a:ln w="38100">
            <a:solidFill>
              <a:srgbClr val="00B050"/>
            </a:solidFill>
            <a:headEnd type="none" w="lg" len="med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8642EF-B12E-6F28-27E4-C20F05341839}"/>
              </a:ext>
            </a:extLst>
          </p:cNvPr>
          <p:cNvGrpSpPr/>
          <p:nvPr/>
        </p:nvGrpSpPr>
        <p:grpSpPr>
          <a:xfrm>
            <a:off x="5619293" y="2900980"/>
            <a:ext cx="1007919" cy="1008186"/>
            <a:chOff x="8186487" y="1706016"/>
            <a:chExt cx="1007919" cy="100818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26BDC04-C7D6-FB25-37FA-240861DAA4D8}"/>
                </a:ext>
              </a:extLst>
            </p:cNvPr>
            <p:cNvCxnSpPr>
              <a:cxnSpLocks/>
            </p:cNvCxnSpPr>
            <p:nvPr/>
          </p:nvCxnSpPr>
          <p:spPr>
            <a:xfrm>
              <a:off x="8186487" y="1718582"/>
              <a:ext cx="0" cy="995620"/>
            </a:xfrm>
            <a:prstGeom prst="straightConnector1">
              <a:avLst/>
            </a:prstGeom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CDD1CA9-F6A8-A3FA-AFDD-FBFE9D35BB2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96596" y="1208206"/>
              <a:ext cx="0" cy="995620"/>
            </a:xfrm>
            <a:prstGeom prst="straightConnector1">
              <a:avLst/>
            </a:prstGeom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" name="Arc 28">
            <a:extLst>
              <a:ext uri="{FF2B5EF4-FFF2-40B4-BE49-F238E27FC236}">
                <a16:creationId xmlns:a16="http://schemas.microsoft.com/office/drawing/2014/main" id="{CDE1462D-729F-C2B9-D9E7-033BBB949B51}"/>
              </a:ext>
            </a:extLst>
          </p:cNvPr>
          <p:cNvSpPr/>
          <p:nvPr/>
        </p:nvSpPr>
        <p:spPr>
          <a:xfrm flipV="1">
            <a:off x="5162093" y="2496956"/>
            <a:ext cx="914400" cy="914400"/>
          </a:xfrm>
          <a:prstGeom prst="arc">
            <a:avLst>
              <a:gd name="adj1" fmla="val 16332804"/>
              <a:gd name="adj2" fmla="val 5667972"/>
            </a:avLst>
          </a:prstGeom>
          <a:ln w="38100">
            <a:solidFill>
              <a:srgbClr val="00B050"/>
            </a:solidFill>
            <a:headEnd type="none" w="lg" len="med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679A46E-11EF-1C8D-F941-85B7BB335532}"/>
              </a:ext>
            </a:extLst>
          </p:cNvPr>
          <p:cNvGrpSpPr/>
          <p:nvPr/>
        </p:nvGrpSpPr>
        <p:grpSpPr>
          <a:xfrm>
            <a:off x="8104248" y="4642208"/>
            <a:ext cx="1007919" cy="1008186"/>
            <a:chOff x="8186487" y="1706016"/>
            <a:chExt cx="1007919" cy="1008186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DDB5E2F-EB47-6284-9014-DE9D389CD765}"/>
                </a:ext>
              </a:extLst>
            </p:cNvPr>
            <p:cNvCxnSpPr>
              <a:cxnSpLocks/>
            </p:cNvCxnSpPr>
            <p:nvPr/>
          </p:nvCxnSpPr>
          <p:spPr>
            <a:xfrm>
              <a:off x="8186487" y="1718582"/>
              <a:ext cx="0" cy="995620"/>
            </a:xfrm>
            <a:prstGeom prst="straightConnector1">
              <a:avLst/>
            </a:prstGeom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11F9380-0E64-19FE-E6DE-0F0FEE807B5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96596" y="1208206"/>
              <a:ext cx="0" cy="995620"/>
            </a:xfrm>
            <a:prstGeom prst="straightConnector1">
              <a:avLst/>
            </a:prstGeom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3" name="Arc 32">
            <a:extLst>
              <a:ext uri="{FF2B5EF4-FFF2-40B4-BE49-F238E27FC236}">
                <a16:creationId xmlns:a16="http://schemas.microsoft.com/office/drawing/2014/main" id="{C554BABF-45A6-E0F5-2195-7B5FEB7A0E80}"/>
              </a:ext>
            </a:extLst>
          </p:cNvPr>
          <p:cNvSpPr/>
          <p:nvPr/>
        </p:nvSpPr>
        <p:spPr>
          <a:xfrm flipV="1">
            <a:off x="7647048" y="4238184"/>
            <a:ext cx="914400" cy="914400"/>
          </a:xfrm>
          <a:prstGeom prst="arc">
            <a:avLst>
              <a:gd name="adj1" fmla="val 16332804"/>
              <a:gd name="adj2" fmla="val 5667972"/>
            </a:avLst>
          </a:prstGeom>
          <a:ln w="38100">
            <a:solidFill>
              <a:srgbClr val="00B050"/>
            </a:solidFill>
            <a:headEnd type="none" w="lg" len="med"/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465DC8-0BDC-F6FB-6E17-851F58462A50}"/>
              </a:ext>
            </a:extLst>
          </p:cNvPr>
          <p:cNvGrpSpPr/>
          <p:nvPr/>
        </p:nvGrpSpPr>
        <p:grpSpPr>
          <a:xfrm>
            <a:off x="4855622" y="4652599"/>
            <a:ext cx="540774" cy="1008186"/>
            <a:chOff x="8186487" y="1706016"/>
            <a:chExt cx="540774" cy="1008186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0293E22-093F-160E-C84C-1B3360998335}"/>
                </a:ext>
              </a:extLst>
            </p:cNvPr>
            <p:cNvCxnSpPr>
              <a:cxnSpLocks/>
            </p:cNvCxnSpPr>
            <p:nvPr/>
          </p:nvCxnSpPr>
          <p:spPr>
            <a:xfrm>
              <a:off x="8186487" y="1718582"/>
              <a:ext cx="0" cy="995620"/>
            </a:xfrm>
            <a:prstGeom prst="straightConnector1">
              <a:avLst/>
            </a:prstGeom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ED3C819-E764-CDD3-8441-65C4BBAFB71F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86" y="1706016"/>
              <a:ext cx="528475" cy="0"/>
            </a:xfrm>
            <a:prstGeom prst="straightConnector1">
              <a:avLst/>
            </a:prstGeom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623E0C-6D49-46F9-A936-817C3FA23F81}"/>
              </a:ext>
            </a:extLst>
          </p:cNvPr>
          <p:cNvCxnSpPr>
            <a:cxnSpLocks/>
          </p:cNvCxnSpPr>
          <p:nvPr/>
        </p:nvCxnSpPr>
        <p:spPr>
          <a:xfrm flipH="1">
            <a:off x="4871324" y="3909166"/>
            <a:ext cx="3905" cy="670731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7A5AFB6-BC69-348C-D39C-0D82D1FB2492}"/>
              </a:ext>
            </a:extLst>
          </p:cNvPr>
          <p:cNvGrpSpPr/>
          <p:nvPr/>
        </p:nvGrpSpPr>
        <p:grpSpPr>
          <a:xfrm>
            <a:off x="4875229" y="2819397"/>
            <a:ext cx="496876" cy="1008186"/>
            <a:chOff x="8186487" y="1706016"/>
            <a:chExt cx="496876" cy="100818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B4F98ED-C7A0-3F02-078C-9492CC3AE66A}"/>
                </a:ext>
              </a:extLst>
            </p:cNvPr>
            <p:cNvCxnSpPr>
              <a:cxnSpLocks/>
            </p:cNvCxnSpPr>
            <p:nvPr/>
          </p:nvCxnSpPr>
          <p:spPr>
            <a:xfrm>
              <a:off x="8186487" y="1718582"/>
              <a:ext cx="0" cy="995620"/>
            </a:xfrm>
            <a:prstGeom prst="straightConnector1">
              <a:avLst/>
            </a:prstGeom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584FA1-7833-B886-7515-439EA3735981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86" y="1706016"/>
              <a:ext cx="484577" cy="0"/>
            </a:xfrm>
            <a:prstGeom prst="straightConnector1">
              <a:avLst/>
            </a:prstGeom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F03BE5-1D44-EB5A-D943-F34AF0B1BA85}"/>
              </a:ext>
            </a:extLst>
          </p:cNvPr>
          <p:cNvCxnSpPr>
            <a:cxnSpLocks/>
          </p:cNvCxnSpPr>
          <p:nvPr/>
        </p:nvCxnSpPr>
        <p:spPr>
          <a:xfrm>
            <a:off x="4887528" y="2075817"/>
            <a:ext cx="3403" cy="670878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0933842-6388-8098-97FC-2303DAFD5F75}"/>
              </a:ext>
            </a:extLst>
          </p:cNvPr>
          <p:cNvGrpSpPr/>
          <p:nvPr/>
        </p:nvGrpSpPr>
        <p:grpSpPr>
          <a:xfrm rot="10800000">
            <a:off x="789824" y="1942873"/>
            <a:ext cx="1007919" cy="995620"/>
            <a:chOff x="8198786" y="1695625"/>
            <a:chExt cx="1007919" cy="99562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9F02036-E2E8-FDC6-188F-7C7F39300889}"/>
                </a:ext>
              </a:extLst>
            </p:cNvPr>
            <p:cNvCxnSpPr>
              <a:cxnSpLocks/>
            </p:cNvCxnSpPr>
            <p:nvPr/>
          </p:nvCxnSpPr>
          <p:spPr>
            <a:xfrm>
              <a:off x="9206705" y="1695625"/>
              <a:ext cx="0" cy="995620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649E8E3-0684-9FD8-4B87-367696BE3F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96596" y="1208206"/>
              <a:ext cx="0" cy="995620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244536B-9262-AC67-F01B-EFAD9653C73E}"/>
              </a:ext>
            </a:extLst>
          </p:cNvPr>
          <p:cNvGrpSpPr/>
          <p:nvPr/>
        </p:nvGrpSpPr>
        <p:grpSpPr>
          <a:xfrm rot="10800000">
            <a:off x="795973" y="3718145"/>
            <a:ext cx="1007919" cy="995620"/>
            <a:chOff x="8198786" y="1695625"/>
            <a:chExt cx="1007919" cy="99562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1DC52EC-5931-F302-2C84-3A4E331715CD}"/>
                </a:ext>
              </a:extLst>
            </p:cNvPr>
            <p:cNvCxnSpPr>
              <a:cxnSpLocks/>
            </p:cNvCxnSpPr>
            <p:nvPr/>
          </p:nvCxnSpPr>
          <p:spPr>
            <a:xfrm>
              <a:off x="9206705" y="1695625"/>
              <a:ext cx="0" cy="995620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1A89EE3-1A8B-6518-17F1-A88E9DD0AC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96596" y="1208206"/>
              <a:ext cx="0" cy="995620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270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9E31521-B64D-F3AA-3334-1F8B15DF5049}"/>
              </a:ext>
            </a:extLst>
          </p:cNvPr>
          <p:cNvGrpSpPr/>
          <p:nvPr/>
        </p:nvGrpSpPr>
        <p:grpSpPr>
          <a:xfrm rot="1366258">
            <a:off x="934065" y="872506"/>
            <a:ext cx="7905135" cy="4146859"/>
            <a:chOff x="934065" y="872506"/>
            <a:chExt cx="7905135" cy="41468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39FFB9-EE8D-914E-4A9A-5EBDD9286D1F}"/>
                </a:ext>
              </a:extLst>
            </p:cNvPr>
            <p:cNvSpPr/>
            <p:nvPr/>
          </p:nvSpPr>
          <p:spPr>
            <a:xfrm rot="20161827">
              <a:off x="934065" y="3087329"/>
              <a:ext cx="7905135" cy="6292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9550CF-7AD0-DDF7-519D-C8AF8810D910}"/>
                </a:ext>
              </a:extLst>
            </p:cNvPr>
            <p:cNvGrpSpPr/>
            <p:nvPr/>
          </p:nvGrpSpPr>
          <p:grpSpPr>
            <a:xfrm rot="10800000">
              <a:off x="1391046" y="4023745"/>
              <a:ext cx="1007919" cy="995620"/>
              <a:chOff x="8198786" y="1695625"/>
              <a:chExt cx="1007919" cy="995620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13213D65-17F9-1246-7339-E85D37A146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06705" y="1695625"/>
                <a:ext cx="0" cy="995620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1E348F6-FC87-EC04-CBDD-069808EA15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696596" y="1208206"/>
                <a:ext cx="0" cy="995620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FA18110-35A0-9051-E5A0-816908B14A36}"/>
                </a:ext>
              </a:extLst>
            </p:cNvPr>
            <p:cNvGrpSpPr/>
            <p:nvPr/>
          </p:nvGrpSpPr>
          <p:grpSpPr>
            <a:xfrm rot="10800000">
              <a:off x="7351749" y="872506"/>
              <a:ext cx="995620" cy="995620"/>
              <a:chOff x="9206705" y="1695625"/>
              <a:chExt cx="995620" cy="995620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CF1841E-3552-5718-48C4-E07D85264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06705" y="1695625"/>
                <a:ext cx="0" cy="995620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3867FE4-7B29-4D4E-7A02-605DBE258B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704515" y="1197815"/>
                <a:ext cx="0" cy="995620"/>
              </a:xfrm>
              <a:prstGeom prst="straightConnector1">
                <a:avLst/>
              </a:prstGeom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44B0C1F-8AA8-560B-94B1-19339556072E}"/>
                  </a:ext>
                </a:extLst>
              </p14:cNvPr>
              <p14:cNvContentPartPr/>
              <p14:nvPr/>
            </p14:nvContentPartPr>
            <p14:xfrm>
              <a:off x="884857" y="2786988"/>
              <a:ext cx="404280" cy="704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44B0C1F-8AA8-560B-94B1-1933955607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8737" y="2780868"/>
                <a:ext cx="416520" cy="71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9B1EA76-1FD9-2F66-8D24-2120ECEB2C02}"/>
                  </a:ext>
                </a:extLst>
              </p14:cNvPr>
              <p14:cNvContentPartPr/>
              <p14:nvPr/>
            </p14:nvContentPartPr>
            <p14:xfrm>
              <a:off x="865057" y="3451188"/>
              <a:ext cx="865080" cy="461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9B1EA76-1FD9-2F66-8D24-2120ECEB2C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8937" y="3445068"/>
                <a:ext cx="8773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F71CD6-5481-3044-7F97-35467BC8F1FA}"/>
                  </a:ext>
                </a:extLst>
              </p14:cNvPr>
              <p14:cNvContentPartPr/>
              <p14:nvPr/>
            </p14:nvContentPartPr>
            <p14:xfrm>
              <a:off x="7638457" y="2998668"/>
              <a:ext cx="868680" cy="299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F71CD6-5481-3044-7F97-35467BC8F1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32337" y="2992548"/>
                <a:ext cx="8809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BCA8920-FA71-FE1A-23A3-D600CE838C0A}"/>
                  </a:ext>
                </a:extLst>
              </p14:cNvPr>
              <p14:cNvContentPartPr/>
              <p14:nvPr/>
            </p14:nvContentPartPr>
            <p14:xfrm>
              <a:off x="8485897" y="2536428"/>
              <a:ext cx="452160" cy="807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BCA8920-FA71-FE1A-23A3-D600CE838C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79777" y="2530308"/>
                <a:ext cx="464400" cy="8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6565E7F-BBC6-F994-94CA-56585BC04997}"/>
                  </a:ext>
                </a:extLst>
              </p14:cNvPr>
              <p14:cNvContentPartPr/>
              <p14:nvPr/>
            </p14:nvContentPartPr>
            <p14:xfrm>
              <a:off x="609097" y="3706428"/>
              <a:ext cx="14220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6565E7F-BBC6-F994-94CA-56585BC049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2977" y="3700308"/>
                <a:ext cx="15444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8E04E48E-6EE0-CF1D-9D7E-C7273A3FBD28}"/>
              </a:ext>
            </a:extLst>
          </p:cNvPr>
          <p:cNvGrpSpPr/>
          <p:nvPr/>
        </p:nvGrpSpPr>
        <p:grpSpPr>
          <a:xfrm>
            <a:off x="1288057" y="3962028"/>
            <a:ext cx="146880" cy="220320"/>
            <a:chOff x="1288057" y="3962028"/>
            <a:chExt cx="14688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E98A55-E65C-2FF1-376F-2AA61904A0B0}"/>
                    </a:ext>
                  </a:extLst>
                </p14:cNvPr>
                <p14:cNvContentPartPr/>
                <p14:nvPr/>
              </p14:nvContentPartPr>
              <p14:xfrm>
                <a:off x="1288057" y="4059948"/>
                <a:ext cx="146880" cy="10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E98A55-E65C-2FF1-376F-2AA61904A0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81937" y="4053828"/>
                  <a:ext cx="1591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9A956B-3683-476D-E408-5D806F20A130}"/>
                    </a:ext>
                  </a:extLst>
                </p14:cNvPr>
                <p14:cNvContentPartPr/>
                <p14:nvPr/>
              </p14:nvContentPartPr>
              <p14:xfrm>
                <a:off x="1376257" y="3962028"/>
                <a:ext cx="11160" cy="220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9A956B-3683-476D-E408-5D806F20A1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70137" y="3955908"/>
                  <a:ext cx="2340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DFE864-6716-B15C-E1F8-33DAE890D304}"/>
              </a:ext>
            </a:extLst>
          </p:cNvPr>
          <p:cNvGrpSpPr/>
          <p:nvPr/>
        </p:nvGrpSpPr>
        <p:grpSpPr>
          <a:xfrm>
            <a:off x="1022377" y="3067428"/>
            <a:ext cx="499680" cy="385200"/>
            <a:chOff x="1022377" y="3067428"/>
            <a:chExt cx="499680" cy="38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31E7019-A29B-F8A9-4C59-363D7B97429D}"/>
                    </a:ext>
                  </a:extLst>
                </p14:cNvPr>
                <p14:cNvContentPartPr/>
                <p14:nvPr/>
              </p14:nvContentPartPr>
              <p14:xfrm>
                <a:off x="1022377" y="3371988"/>
                <a:ext cx="108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31E7019-A29B-F8A9-4C59-363D7B9742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6257" y="3365868"/>
                  <a:ext cx="120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90433B5-B612-3200-62AB-E9D71E6A3929}"/>
                    </a:ext>
                  </a:extLst>
                </p14:cNvPr>
                <p14:cNvContentPartPr/>
                <p14:nvPr/>
              </p14:nvContentPartPr>
              <p14:xfrm>
                <a:off x="1090417" y="3274068"/>
                <a:ext cx="20880" cy="178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90433B5-B612-3200-62AB-E9D71E6A39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84297" y="3267948"/>
                  <a:ext cx="33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F2EF1F-837A-EE5C-B561-051893C73B74}"/>
                    </a:ext>
                  </a:extLst>
                </p14:cNvPr>
                <p14:cNvContentPartPr/>
                <p14:nvPr/>
              </p14:nvContentPartPr>
              <p14:xfrm>
                <a:off x="1347097" y="3135828"/>
                <a:ext cx="174960" cy="11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F2EF1F-837A-EE5C-B561-051893C73B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40977" y="3129708"/>
                  <a:ext cx="187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A7A9991-4115-1366-46FA-718B00E95F06}"/>
                    </a:ext>
                  </a:extLst>
                </p14:cNvPr>
                <p14:cNvContentPartPr/>
                <p14:nvPr/>
              </p14:nvContentPartPr>
              <p14:xfrm>
                <a:off x="1454377" y="3067428"/>
                <a:ext cx="20880" cy="169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A7A9991-4115-1366-46FA-718B00E95F0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48257" y="3061308"/>
                  <a:ext cx="3312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0E54E38-48F5-2903-A6C8-8F95FEB9D728}"/>
                  </a:ext>
                </a:extLst>
              </p14:cNvPr>
              <p14:cNvContentPartPr/>
              <p14:nvPr/>
            </p14:nvContentPartPr>
            <p14:xfrm>
              <a:off x="7983337" y="3370908"/>
              <a:ext cx="257760" cy="41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0E54E38-48F5-2903-A6C8-8F95FEB9D72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77217" y="3364788"/>
                <a:ext cx="27000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62558F61-F693-AA41-719B-94DFDE1100BF}"/>
              </a:ext>
            </a:extLst>
          </p:cNvPr>
          <p:cNvGrpSpPr/>
          <p:nvPr/>
        </p:nvGrpSpPr>
        <p:grpSpPr>
          <a:xfrm>
            <a:off x="7403737" y="3097308"/>
            <a:ext cx="97560" cy="171360"/>
            <a:chOff x="7403737" y="3097308"/>
            <a:chExt cx="9756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24E1EAD-59E6-7062-DD07-F7EDE48F0931}"/>
                    </a:ext>
                  </a:extLst>
                </p14:cNvPr>
                <p14:cNvContentPartPr/>
                <p14:nvPr/>
              </p14:nvContentPartPr>
              <p14:xfrm>
                <a:off x="7403737" y="3169668"/>
                <a:ext cx="97560" cy="6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24E1EAD-59E6-7062-DD07-F7EDE48F093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97617" y="3163548"/>
                  <a:ext cx="1098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0B84A73-163C-808C-B3CD-704EDDC1F3CF}"/>
                    </a:ext>
                  </a:extLst>
                </p14:cNvPr>
                <p14:cNvContentPartPr/>
                <p14:nvPr/>
              </p14:nvContentPartPr>
              <p14:xfrm>
                <a:off x="7442617" y="3097308"/>
                <a:ext cx="360" cy="171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0B84A73-163C-808C-B3CD-704EDDC1F3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36497" y="3091188"/>
                  <a:ext cx="1260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83409B5-AF76-A75B-B011-1F945D21D236}"/>
              </a:ext>
            </a:extLst>
          </p:cNvPr>
          <p:cNvGrpSpPr/>
          <p:nvPr/>
        </p:nvGrpSpPr>
        <p:grpSpPr>
          <a:xfrm>
            <a:off x="8720977" y="3352548"/>
            <a:ext cx="51480" cy="60120"/>
            <a:chOff x="8720977" y="3352548"/>
            <a:chExt cx="51480" cy="6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EF660C3-09CD-D5D0-C346-609435011DEB}"/>
                    </a:ext>
                  </a:extLst>
                </p14:cNvPr>
                <p14:cNvContentPartPr/>
                <p14:nvPr/>
              </p14:nvContentPartPr>
              <p14:xfrm>
                <a:off x="8720977" y="3382428"/>
                <a:ext cx="5148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EF660C3-09CD-D5D0-C346-609435011D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14857" y="3376308"/>
                  <a:ext cx="637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B3B81A4-2C52-9259-57C0-C2DD7EE09096}"/>
                    </a:ext>
                  </a:extLst>
                </p14:cNvPr>
                <p14:cNvContentPartPr/>
                <p14:nvPr/>
              </p14:nvContentPartPr>
              <p14:xfrm>
                <a:off x="8740777" y="3352548"/>
                <a:ext cx="360" cy="60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B3B81A4-2C52-9259-57C0-C2DD7EE090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34657" y="3346428"/>
                  <a:ext cx="1260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B8D8C9-AB55-ECB5-05EC-9FD31176145A}"/>
              </a:ext>
            </a:extLst>
          </p:cNvPr>
          <p:cNvGrpSpPr/>
          <p:nvPr/>
        </p:nvGrpSpPr>
        <p:grpSpPr>
          <a:xfrm>
            <a:off x="9025897" y="2870868"/>
            <a:ext cx="132120" cy="242640"/>
            <a:chOff x="9025897" y="2870868"/>
            <a:chExt cx="13212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4A78C7E-502B-54F0-8389-2ECD53E99D92}"/>
                    </a:ext>
                  </a:extLst>
                </p14:cNvPr>
                <p14:cNvContentPartPr/>
                <p14:nvPr/>
              </p14:nvContentPartPr>
              <p14:xfrm>
                <a:off x="9025897" y="2948988"/>
                <a:ext cx="132120" cy="10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4A78C7E-502B-54F0-8389-2ECD53E99D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19777" y="2942868"/>
                  <a:ext cx="144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F6BF45A-C7FF-8503-9B84-5E42CFC935DF}"/>
                    </a:ext>
                  </a:extLst>
                </p14:cNvPr>
                <p14:cNvContentPartPr/>
                <p14:nvPr/>
              </p14:nvContentPartPr>
              <p14:xfrm>
                <a:off x="9094657" y="2870868"/>
                <a:ext cx="360" cy="242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F6BF45A-C7FF-8503-9B84-5E42CFC935D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88537" y="2864748"/>
                  <a:ext cx="12600" cy="25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7E28CB7-27BA-31AB-11B7-17D2A37CAF28}"/>
                  </a:ext>
                </a:extLst>
              </p14:cNvPr>
              <p14:cNvContentPartPr/>
              <p14:nvPr/>
            </p14:nvContentPartPr>
            <p14:xfrm>
              <a:off x="9389497" y="1276428"/>
              <a:ext cx="2160" cy="2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7E28CB7-27BA-31AB-11B7-17D2A37CAF2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83377" y="1270308"/>
                <a:ext cx="1440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2C6A6B0-8807-3402-5BD3-21646F4403A6}"/>
                  </a:ext>
                </a:extLst>
              </p14:cNvPr>
              <p14:cNvContentPartPr/>
              <p14:nvPr/>
            </p14:nvContentPartPr>
            <p14:xfrm>
              <a:off x="10441777" y="1454988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2C6A6B0-8807-3402-5BD3-21646F4403A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435657" y="1448868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470906-6960-018A-C257-BFED61540340}"/>
              </a:ext>
            </a:extLst>
          </p:cNvPr>
          <p:cNvCxnSpPr>
            <a:cxnSpLocks/>
          </p:cNvCxnSpPr>
          <p:nvPr/>
        </p:nvCxnSpPr>
        <p:spPr>
          <a:xfrm flipH="1">
            <a:off x="4111028" y="3451188"/>
            <a:ext cx="463899" cy="71958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81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E3BD1B38-F328-C936-23E6-FFC39061B56D}"/>
              </a:ext>
            </a:extLst>
          </p:cNvPr>
          <p:cNvGrpSpPr/>
          <p:nvPr/>
        </p:nvGrpSpPr>
        <p:grpSpPr>
          <a:xfrm>
            <a:off x="467032" y="200908"/>
            <a:ext cx="11257935" cy="6252676"/>
            <a:chOff x="491613" y="212952"/>
            <a:chExt cx="11257935" cy="6252676"/>
          </a:xfrm>
          <a:solidFill>
            <a:schemeClr val="tx1"/>
          </a:solidFill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486B3D-7AED-B434-9529-9B43D1511341}"/>
                </a:ext>
              </a:extLst>
            </p:cNvPr>
            <p:cNvSpPr txBox="1"/>
            <p:nvPr/>
          </p:nvSpPr>
          <p:spPr>
            <a:xfrm>
              <a:off x="6956436" y="5240004"/>
              <a:ext cx="772160" cy="120032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b-NO" sz="7200" dirty="0"/>
                <a:t>T</a:t>
              </a:r>
              <a:endParaRPr lang="en-GB" sz="720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4098A12-EC2C-D8CD-A637-72521AC9D3BA}"/>
                </a:ext>
              </a:extLst>
            </p:cNvPr>
            <p:cNvCxnSpPr>
              <a:cxnSpLocks/>
            </p:cNvCxnSpPr>
            <p:nvPr/>
          </p:nvCxnSpPr>
          <p:spPr>
            <a:xfrm>
              <a:off x="491613" y="1443184"/>
              <a:ext cx="11257935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A02CEC-51D4-11B2-94D0-33BB7DB668A6}"/>
                </a:ext>
              </a:extLst>
            </p:cNvPr>
            <p:cNvCxnSpPr>
              <a:cxnSpLocks/>
            </p:cNvCxnSpPr>
            <p:nvPr/>
          </p:nvCxnSpPr>
          <p:spPr>
            <a:xfrm>
              <a:off x="491613" y="5213864"/>
              <a:ext cx="11257935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FEFDBA9-8580-92E7-2CC7-70A0631215A3}"/>
                </a:ext>
              </a:extLst>
            </p:cNvPr>
            <p:cNvCxnSpPr>
              <a:cxnSpLocks/>
            </p:cNvCxnSpPr>
            <p:nvPr/>
          </p:nvCxnSpPr>
          <p:spPr>
            <a:xfrm>
              <a:off x="491613" y="1443184"/>
              <a:ext cx="0" cy="377068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D1A394F-3C49-85DB-8AF8-5B38D1FF5087}"/>
                </a:ext>
              </a:extLst>
            </p:cNvPr>
            <p:cNvCxnSpPr>
              <a:cxnSpLocks/>
            </p:cNvCxnSpPr>
            <p:nvPr/>
          </p:nvCxnSpPr>
          <p:spPr>
            <a:xfrm>
              <a:off x="11742461" y="1443184"/>
              <a:ext cx="0" cy="377068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4463A7-FB0B-6471-3D99-1232BC82E3B5}"/>
                </a:ext>
              </a:extLst>
            </p:cNvPr>
            <p:cNvCxnSpPr>
              <a:cxnSpLocks/>
            </p:cNvCxnSpPr>
            <p:nvPr/>
          </p:nvCxnSpPr>
          <p:spPr>
            <a:xfrm>
              <a:off x="8736330" y="1443184"/>
              <a:ext cx="1813560" cy="3039281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F185D6-ADC2-4B37-6B36-1D108FA17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6330" y="2171598"/>
              <a:ext cx="1813560" cy="3039281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BAFED0C-D050-1B19-6CB6-921D4019B88D}"/>
                </a:ext>
              </a:extLst>
            </p:cNvPr>
            <p:cNvCxnSpPr>
              <a:cxnSpLocks/>
            </p:cNvCxnSpPr>
            <p:nvPr/>
          </p:nvCxnSpPr>
          <p:spPr>
            <a:xfrm>
              <a:off x="4615180" y="4453890"/>
              <a:ext cx="77216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21C88A-9E79-1E1E-3251-ABAB99BEE4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1260" y="4453890"/>
              <a:ext cx="0" cy="75628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35BF426-AA0E-F9AA-84DF-503983AF7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1260" y="1438275"/>
              <a:ext cx="0" cy="183070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6A406B4-7CDE-8013-0EDE-FD6B16B7A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3920" y="1438275"/>
              <a:ext cx="0" cy="183070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914E65-8179-85D9-9271-3E1467917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3920" y="2538412"/>
              <a:ext cx="0" cy="183070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274844-8C3E-32EE-DCA5-F8A642DF21FB}"/>
                </a:ext>
              </a:extLst>
            </p:cNvPr>
            <p:cNvCxnSpPr>
              <a:cxnSpLocks/>
            </p:cNvCxnSpPr>
            <p:nvPr/>
          </p:nvCxnSpPr>
          <p:spPr>
            <a:xfrm>
              <a:off x="4995545" y="3263265"/>
              <a:ext cx="2238375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FCB5C4-27F0-0605-5B8F-4D476C7B5E0B}"/>
                </a:ext>
              </a:extLst>
            </p:cNvPr>
            <p:cNvCxnSpPr>
              <a:cxnSpLocks/>
            </p:cNvCxnSpPr>
            <p:nvPr/>
          </p:nvCxnSpPr>
          <p:spPr>
            <a:xfrm>
              <a:off x="7978181" y="1438275"/>
              <a:ext cx="0" cy="377068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C2075C-BC62-5828-7054-9D0FF2BDDA38}"/>
                </a:ext>
              </a:extLst>
            </p:cNvPr>
            <p:cNvCxnSpPr>
              <a:cxnSpLocks/>
            </p:cNvCxnSpPr>
            <p:nvPr/>
          </p:nvCxnSpPr>
          <p:spPr>
            <a:xfrm>
              <a:off x="4244381" y="1438275"/>
              <a:ext cx="0" cy="377068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4300411-D796-19AE-1E7F-1A1C9B024364}"/>
                </a:ext>
              </a:extLst>
            </p:cNvPr>
            <p:cNvCxnSpPr>
              <a:cxnSpLocks/>
            </p:cNvCxnSpPr>
            <p:nvPr/>
          </p:nvCxnSpPr>
          <p:spPr>
            <a:xfrm>
              <a:off x="3490001" y="1438275"/>
              <a:ext cx="0" cy="301561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D614457-060B-777D-E002-2B3521FBB1D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47181" y="2190330"/>
              <a:ext cx="0" cy="301561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2B07BB48-1B17-605A-3B6F-1734A677CB9D}"/>
                </a:ext>
              </a:extLst>
            </p:cNvPr>
            <p:cNvSpPr/>
            <p:nvPr/>
          </p:nvSpPr>
          <p:spPr>
            <a:xfrm>
              <a:off x="1124354" y="1489205"/>
              <a:ext cx="260977" cy="798700"/>
            </a:xfrm>
            <a:prstGeom prst="triangle">
              <a:avLst>
                <a:gd name="adj" fmla="val 5073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89CE40BA-15AF-39ED-2434-E09990DA0040}"/>
                </a:ext>
              </a:extLst>
            </p:cNvPr>
            <p:cNvSpPr/>
            <p:nvPr/>
          </p:nvSpPr>
          <p:spPr>
            <a:xfrm rot="10800000">
              <a:off x="3369079" y="4360040"/>
              <a:ext cx="260977" cy="798700"/>
            </a:xfrm>
            <a:prstGeom prst="triangle">
              <a:avLst>
                <a:gd name="adj" fmla="val 4927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BFB2E371-4027-4E2D-272C-6D2E06EE579D}"/>
                </a:ext>
              </a:extLst>
            </p:cNvPr>
            <p:cNvSpPr/>
            <p:nvPr/>
          </p:nvSpPr>
          <p:spPr>
            <a:xfrm rot="10800000">
              <a:off x="7108511" y="4364863"/>
              <a:ext cx="260977" cy="798700"/>
            </a:xfrm>
            <a:prstGeom prst="triangle">
              <a:avLst>
                <a:gd name="adj" fmla="val 4927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C60B7BE1-94A4-EB8F-A8AE-AB10C1726B85}"/>
                </a:ext>
              </a:extLst>
            </p:cNvPr>
            <p:cNvSpPr/>
            <p:nvPr/>
          </p:nvSpPr>
          <p:spPr>
            <a:xfrm rot="8915598">
              <a:off x="10629987" y="4419347"/>
              <a:ext cx="260977" cy="798700"/>
            </a:xfrm>
            <a:prstGeom prst="triangle">
              <a:avLst>
                <a:gd name="adj" fmla="val 4927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180355D6-FAA6-36AA-B4B4-5FCE7E2E5B6E}"/>
                </a:ext>
              </a:extLst>
            </p:cNvPr>
            <p:cNvSpPr/>
            <p:nvPr/>
          </p:nvSpPr>
          <p:spPr>
            <a:xfrm rot="12684402" flipV="1">
              <a:off x="10629989" y="1439001"/>
              <a:ext cx="260977" cy="798700"/>
            </a:xfrm>
            <a:prstGeom prst="triangle">
              <a:avLst>
                <a:gd name="adj" fmla="val 4927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8B68CF8-4599-A03B-FC1A-BEC37E35FED4}"/>
                </a:ext>
              </a:extLst>
            </p:cNvPr>
            <p:cNvSpPr/>
            <p:nvPr/>
          </p:nvSpPr>
          <p:spPr>
            <a:xfrm>
              <a:off x="6972383" y="3008001"/>
              <a:ext cx="527601" cy="5174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A761EE-6CF6-35AC-25D1-4B750FA61A73}"/>
                </a:ext>
              </a:extLst>
            </p:cNvPr>
            <p:cNvSpPr txBox="1"/>
            <p:nvPr/>
          </p:nvSpPr>
          <p:spPr>
            <a:xfrm>
              <a:off x="4649199" y="5265299"/>
              <a:ext cx="772160" cy="120032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b-NO" sz="7200" dirty="0"/>
                <a:t>P</a:t>
              </a:r>
              <a:endParaRPr lang="en-GB" sz="72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BA6376-D303-AA33-B7A0-6E3CD6A4B417}"/>
                </a:ext>
              </a:extLst>
            </p:cNvPr>
            <p:cNvSpPr txBox="1"/>
            <p:nvPr/>
          </p:nvSpPr>
          <p:spPr>
            <a:xfrm>
              <a:off x="6847840" y="212952"/>
              <a:ext cx="772160" cy="120032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b-NO" sz="7200" dirty="0"/>
                <a:t>B</a:t>
              </a:r>
              <a:endParaRPr lang="en-GB" sz="7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A9AB02-D667-478D-BE2E-28B3D08A4615}"/>
                </a:ext>
              </a:extLst>
            </p:cNvPr>
            <p:cNvSpPr txBox="1"/>
            <p:nvPr/>
          </p:nvSpPr>
          <p:spPr>
            <a:xfrm>
              <a:off x="4645186" y="212952"/>
              <a:ext cx="772160" cy="120032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b-NO" sz="7200" dirty="0"/>
                <a:t>A</a:t>
              </a:r>
              <a:endParaRPr lang="en-GB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321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26CC15-640E-3C26-4290-902244FF166B}"/>
              </a:ext>
            </a:extLst>
          </p:cNvPr>
          <p:cNvSpPr txBox="1"/>
          <p:nvPr/>
        </p:nvSpPr>
        <p:spPr>
          <a:xfrm>
            <a:off x="2387600" y="5892800"/>
            <a:ext cx="281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/>
              <a:t>A DCV</a:t>
            </a:r>
            <a:endParaRPr lang="en-GB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7C1D8-C3C6-7005-235B-D030C38FA424}"/>
              </a:ext>
            </a:extLst>
          </p:cNvPr>
          <p:cNvSpPr txBox="1"/>
          <p:nvPr/>
        </p:nvSpPr>
        <p:spPr>
          <a:xfrm>
            <a:off x="6785446" y="5892799"/>
            <a:ext cx="281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/>
              <a:t>B DCV</a:t>
            </a:r>
            <a:endParaRPr lang="en-GB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A6CA3-F034-2377-18FA-3FE6544AD94A}"/>
              </a:ext>
            </a:extLst>
          </p:cNvPr>
          <p:cNvSpPr txBox="1"/>
          <p:nvPr/>
        </p:nvSpPr>
        <p:spPr>
          <a:xfrm>
            <a:off x="6785446" y="-111761"/>
            <a:ext cx="281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/>
              <a:t>B CYL</a:t>
            </a:r>
            <a:endParaRPr lang="en-GB" sz="7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997DF-75DD-1FF6-0F45-F5BB21D9390B}"/>
              </a:ext>
            </a:extLst>
          </p:cNvPr>
          <p:cNvSpPr txBox="1"/>
          <p:nvPr/>
        </p:nvSpPr>
        <p:spPr>
          <a:xfrm>
            <a:off x="2365846" y="-111761"/>
            <a:ext cx="281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/>
              <a:t>A CYL</a:t>
            </a:r>
            <a:endParaRPr lang="en-GB" sz="7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21E3F4-245C-923B-4B31-5235FC68D4C1}"/>
              </a:ext>
            </a:extLst>
          </p:cNvPr>
          <p:cNvCxnSpPr>
            <a:cxnSpLocks/>
          </p:cNvCxnSpPr>
          <p:nvPr/>
        </p:nvCxnSpPr>
        <p:spPr>
          <a:xfrm>
            <a:off x="3786933" y="708808"/>
            <a:ext cx="0" cy="2011098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E1C158-A312-2821-D4CC-29D0A7B7A482}"/>
              </a:ext>
            </a:extLst>
          </p:cNvPr>
          <p:cNvCxnSpPr>
            <a:cxnSpLocks/>
          </p:cNvCxnSpPr>
          <p:nvPr/>
        </p:nvCxnSpPr>
        <p:spPr>
          <a:xfrm>
            <a:off x="8188245" y="751480"/>
            <a:ext cx="0" cy="2011098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62D519-36BB-4A67-8FBB-4F955D7C2A7C}"/>
              </a:ext>
            </a:extLst>
          </p:cNvPr>
          <p:cNvCxnSpPr>
            <a:cxnSpLocks/>
          </p:cNvCxnSpPr>
          <p:nvPr/>
        </p:nvCxnSpPr>
        <p:spPr>
          <a:xfrm>
            <a:off x="3786933" y="3819501"/>
            <a:ext cx="0" cy="2329691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99ACFA-78E1-895A-93FC-CED40E6511E8}"/>
              </a:ext>
            </a:extLst>
          </p:cNvPr>
          <p:cNvCxnSpPr>
            <a:cxnSpLocks/>
          </p:cNvCxnSpPr>
          <p:nvPr/>
        </p:nvCxnSpPr>
        <p:spPr>
          <a:xfrm>
            <a:off x="8189562" y="3819501"/>
            <a:ext cx="0" cy="2329691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A1998B-139B-4980-907A-3B326C82AB8C}"/>
              </a:ext>
            </a:extLst>
          </p:cNvPr>
          <p:cNvCxnSpPr>
            <a:cxnSpLocks/>
          </p:cNvCxnSpPr>
          <p:nvPr/>
        </p:nvCxnSpPr>
        <p:spPr>
          <a:xfrm flipH="1">
            <a:off x="1807050" y="2099786"/>
            <a:ext cx="6510" cy="1012009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8B8611-802F-0F4A-868A-88B07312F935}"/>
              </a:ext>
            </a:extLst>
          </p:cNvPr>
          <p:cNvCxnSpPr>
            <a:cxnSpLocks/>
          </p:cNvCxnSpPr>
          <p:nvPr/>
        </p:nvCxnSpPr>
        <p:spPr>
          <a:xfrm>
            <a:off x="1799720" y="4767834"/>
            <a:ext cx="1949613" cy="2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A4E33D-7C48-7BC2-2C7F-C0AE3FA17343}"/>
              </a:ext>
            </a:extLst>
          </p:cNvPr>
          <p:cNvCxnSpPr>
            <a:cxnSpLocks/>
          </p:cNvCxnSpPr>
          <p:nvPr/>
        </p:nvCxnSpPr>
        <p:spPr>
          <a:xfrm>
            <a:off x="1799720" y="2085979"/>
            <a:ext cx="1949613" cy="2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66EDB3-B6B8-9BC3-677B-D4C0B360A39F}"/>
              </a:ext>
            </a:extLst>
          </p:cNvPr>
          <p:cNvCxnSpPr>
            <a:cxnSpLocks/>
          </p:cNvCxnSpPr>
          <p:nvPr/>
        </p:nvCxnSpPr>
        <p:spPr>
          <a:xfrm>
            <a:off x="8202166" y="2085979"/>
            <a:ext cx="1984250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E47BB7-69FC-D8D1-770B-DBC305E5AE56}"/>
              </a:ext>
            </a:extLst>
          </p:cNvPr>
          <p:cNvCxnSpPr>
            <a:cxnSpLocks/>
          </p:cNvCxnSpPr>
          <p:nvPr/>
        </p:nvCxnSpPr>
        <p:spPr>
          <a:xfrm flipV="1">
            <a:off x="8188245" y="4748784"/>
            <a:ext cx="1998170" cy="1905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156ABA2-B632-7BF3-72FB-B3B29A6A52A8}"/>
              </a:ext>
            </a:extLst>
          </p:cNvPr>
          <p:cNvGrpSpPr/>
          <p:nvPr/>
        </p:nvGrpSpPr>
        <p:grpSpPr>
          <a:xfrm>
            <a:off x="1383584" y="2237357"/>
            <a:ext cx="3411729" cy="2511427"/>
            <a:chOff x="1383584" y="2237357"/>
            <a:chExt cx="3411729" cy="2511427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C3E3211-AD98-7B46-0501-56E5CBFEAFD9}"/>
                </a:ext>
              </a:extLst>
            </p:cNvPr>
            <p:cNvGrpSpPr/>
            <p:nvPr/>
          </p:nvGrpSpPr>
          <p:grpSpPr>
            <a:xfrm flipV="1">
              <a:off x="3798980" y="3545006"/>
              <a:ext cx="990804" cy="763152"/>
              <a:chOff x="3798980" y="2237357"/>
              <a:chExt cx="990804" cy="763152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AF4E9AC-ED64-1ABC-4530-7275A7B00F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7341" y="2238375"/>
                <a:ext cx="672443" cy="0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C335C42-5974-8D1E-23F5-96D9899B2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0887" y="2237357"/>
                <a:ext cx="0" cy="763152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E512BDE-AA13-5E68-5521-870C053F06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8980" y="2238375"/>
                <a:ext cx="318361" cy="481531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4239923-896B-72AA-238D-CF7725DF1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64989" y="2998470"/>
                <a:ext cx="424795" cy="0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5415ED1-2AFF-C509-06C3-D4E6F814F208}"/>
                </a:ext>
              </a:extLst>
            </p:cNvPr>
            <p:cNvGrpSpPr/>
            <p:nvPr/>
          </p:nvGrpSpPr>
          <p:grpSpPr>
            <a:xfrm flipH="1" flipV="1">
              <a:off x="2785109" y="3545006"/>
              <a:ext cx="990804" cy="763152"/>
              <a:chOff x="3798980" y="2237357"/>
              <a:chExt cx="990804" cy="763152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271F47A-35E6-52B2-758D-64C6AA03E9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7341" y="2238375"/>
                <a:ext cx="672443" cy="0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5D378F0-D5A6-73EC-7ACE-858B093C6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0887" y="2237357"/>
                <a:ext cx="0" cy="763152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DFB7D51-58B8-F8E8-E738-C8DC7678E3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8980" y="2238375"/>
                <a:ext cx="318361" cy="481531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3C94AB6-1F76-F31D-759C-0AD7C3FB0D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64989" y="2998470"/>
                <a:ext cx="424795" cy="0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03CDFAD-F6DA-F69E-41B4-6EF8961172D9}"/>
                </a:ext>
              </a:extLst>
            </p:cNvPr>
            <p:cNvGrpSpPr/>
            <p:nvPr/>
          </p:nvGrpSpPr>
          <p:grpSpPr>
            <a:xfrm>
              <a:off x="3798980" y="2237357"/>
              <a:ext cx="990804" cy="763152"/>
              <a:chOff x="3798980" y="2237357"/>
              <a:chExt cx="990804" cy="763152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E1911CB-88CE-C272-863E-D54D199B0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7341" y="2238375"/>
                <a:ext cx="672443" cy="0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BD0F105-A2B5-F330-C3F9-AE45D3091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0887" y="2237357"/>
                <a:ext cx="0" cy="763152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F4E346C-FC93-9104-B397-0FB35CFD3C7E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V="1">
                <a:off x="3798980" y="2238375"/>
                <a:ext cx="318361" cy="481531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4F493BF-E064-55D9-D2D6-5B9237DBC8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64989" y="2998470"/>
                <a:ext cx="424795" cy="0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B4813C-4030-4437-4A7B-AC3FCBE65D1F}"/>
                </a:ext>
              </a:extLst>
            </p:cNvPr>
            <p:cNvSpPr/>
            <p:nvPr/>
          </p:nvSpPr>
          <p:spPr>
            <a:xfrm>
              <a:off x="3250750" y="2719906"/>
              <a:ext cx="1096460" cy="109959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524FA8-DFDE-6A4A-E4E1-4DCB4EDEAA5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90785" y="2719906"/>
              <a:ext cx="67829" cy="966973"/>
              <a:chOff x="11257281" y="1921192"/>
              <a:chExt cx="260977" cy="372046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971295C-06F9-BD8E-8C60-FA5EC1503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8203" y="1921192"/>
                <a:ext cx="0" cy="3015615"/>
              </a:xfrm>
              <a:prstGeom prst="lin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FEC430E5-AA1B-C2C7-AC7B-71F44302682C}"/>
                  </a:ext>
                </a:extLst>
              </p:cNvPr>
              <p:cNvSpPr/>
              <p:nvPr/>
            </p:nvSpPr>
            <p:spPr>
              <a:xfrm rot="10800000">
                <a:off x="11257281" y="4842957"/>
                <a:ext cx="260977" cy="798700"/>
              </a:xfrm>
              <a:prstGeom prst="triangle">
                <a:avLst>
                  <a:gd name="adj" fmla="val 49270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493041-DE19-FD0D-3EA6-B4A635A1630D}"/>
                </a:ext>
              </a:extLst>
            </p:cNvPr>
            <p:cNvCxnSpPr>
              <a:cxnSpLocks/>
            </p:cNvCxnSpPr>
            <p:nvPr/>
          </p:nvCxnSpPr>
          <p:spPr>
            <a:xfrm>
              <a:off x="4777533" y="3111795"/>
              <a:ext cx="0" cy="317205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160284-30AA-6070-5F47-960AAB6EFC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4989" y="3429000"/>
              <a:ext cx="430323" cy="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DF0091D-31CB-00E4-E3C5-229EED2B2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4990" y="3111795"/>
              <a:ext cx="430323" cy="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838959A-2BCD-58A8-18BB-54CE9E7C3ABC}"/>
                </a:ext>
              </a:extLst>
            </p:cNvPr>
            <p:cNvSpPr/>
            <p:nvPr/>
          </p:nvSpPr>
          <p:spPr>
            <a:xfrm rot="16200000">
              <a:off x="4548910" y="3190371"/>
              <a:ext cx="229033" cy="160051"/>
            </a:xfrm>
            <a:prstGeom prst="triangle">
              <a:avLst>
                <a:gd name="adj" fmla="val 4927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995C3D3-CFAE-44CE-5F2B-0AE6DA9497D7}"/>
                </a:ext>
              </a:extLst>
            </p:cNvPr>
            <p:cNvCxnSpPr>
              <a:cxnSpLocks/>
            </p:cNvCxnSpPr>
            <p:nvPr/>
          </p:nvCxnSpPr>
          <p:spPr>
            <a:xfrm>
              <a:off x="1817925" y="3862173"/>
              <a:ext cx="0" cy="886611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9EA583-4002-441A-50BD-147C6042E9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924" y="3479292"/>
              <a:ext cx="429976" cy="38288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3F3847-3BAE-98ED-E455-D0B14B3DCBEC}"/>
                </a:ext>
              </a:extLst>
            </p:cNvPr>
            <p:cNvCxnSpPr>
              <a:cxnSpLocks/>
            </p:cNvCxnSpPr>
            <p:nvPr/>
          </p:nvCxnSpPr>
          <p:spPr>
            <a:xfrm>
              <a:off x="1383584" y="3479292"/>
              <a:ext cx="429976" cy="38288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4F44DAB-DD1C-E498-26AE-5B77F0BF181D}"/>
                </a:ext>
              </a:extLst>
            </p:cNvPr>
            <p:cNvSpPr/>
            <p:nvPr/>
          </p:nvSpPr>
          <p:spPr>
            <a:xfrm>
              <a:off x="1489560" y="3094339"/>
              <a:ext cx="648000" cy="64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C081FE4-C773-9B8D-270F-581ECCBC0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023" y="2767711"/>
              <a:ext cx="241727" cy="61720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03165AA-72E9-31E8-63D0-7621399B4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2032" y="2762578"/>
              <a:ext cx="241727" cy="61720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14DFE6C-B9A5-E0F9-5539-7F80AD680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95394" y="2762578"/>
              <a:ext cx="219165" cy="61720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8D1E91E-6A29-136E-D27B-53CA8E5D37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8700" y="2719906"/>
              <a:ext cx="1532" cy="659874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9F07A29-1AB1-FB6D-F406-61499360169D}"/>
                </a:ext>
              </a:extLst>
            </p:cNvPr>
            <p:cNvGrpSpPr>
              <a:grpSpLocks noChangeAspect="1"/>
            </p:cNvGrpSpPr>
            <p:nvPr/>
          </p:nvGrpSpPr>
          <p:grpSpPr>
            <a:xfrm rot="1736629">
              <a:off x="2587199" y="2645208"/>
              <a:ext cx="468131" cy="1076817"/>
              <a:chOff x="10490803" y="1498563"/>
              <a:chExt cx="1801168" cy="4143094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45127C1-9CAF-6869-4FC5-DFC0E418E29F}"/>
                  </a:ext>
                </a:extLst>
              </p:cNvPr>
              <p:cNvCxnSpPr>
                <a:cxnSpLocks/>
              </p:cNvCxnSpPr>
              <p:nvPr/>
            </p:nvCxnSpPr>
            <p:spPr>
              <a:xfrm rot="19863371" flipH="1">
                <a:off x="10490803" y="1498563"/>
                <a:ext cx="1801168" cy="3202409"/>
              </a:xfrm>
              <a:prstGeom prst="lin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A89339E2-E791-2A3F-0FDC-FDA7521160BB}"/>
                  </a:ext>
                </a:extLst>
              </p:cNvPr>
              <p:cNvSpPr/>
              <p:nvPr/>
            </p:nvSpPr>
            <p:spPr>
              <a:xfrm rot="10800000">
                <a:off x="11257281" y="4842957"/>
                <a:ext cx="260977" cy="798700"/>
              </a:xfrm>
              <a:prstGeom prst="triangle">
                <a:avLst>
                  <a:gd name="adj" fmla="val 49270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144CEF4-C630-E916-A856-31282EBAC444}"/>
              </a:ext>
            </a:extLst>
          </p:cNvPr>
          <p:cNvGrpSpPr/>
          <p:nvPr/>
        </p:nvGrpSpPr>
        <p:grpSpPr>
          <a:xfrm flipH="1">
            <a:off x="7205833" y="2247970"/>
            <a:ext cx="3411729" cy="2511427"/>
            <a:chOff x="1383584" y="2237357"/>
            <a:chExt cx="3411729" cy="251142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6EB2E23-7D0A-42C9-9C8D-F67822C2BFF9}"/>
                </a:ext>
              </a:extLst>
            </p:cNvPr>
            <p:cNvGrpSpPr/>
            <p:nvPr/>
          </p:nvGrpSpPr>
          <p:grpSpPr>
            <a:xfrm flipV="1">
              <a:off x="3798980" y="3545006"/>
              <a:ext cx="990804" cy="763152"/>
              <a:chOff x="3798980" y="2237357"/>
              <a:chExt cx="990804" cy="763152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8281F45-ADF6-7EE7-E2E5-B779A47844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7341" y="2238375"/>
                <a:ext cx="672443" cy="0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1A7A80B-20E6-F0D8-7C66-B41ABEB131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0887" y="2237357"/>
                <a:ext cx="0" cy="763152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AEC0650-65C4-0C3E-E6DB-0CD39CED65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8980" y="2238375"/>
                <a:ext cx="318361" cy="481531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E6E0F52-B31D-1CF9-323C-3141A4EAC5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64989" y="2998470"/>
                <a:ext cx="424795" cy="0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96EC3E6-8445-68EE-1D09-0E21F3BBFA9F}"/>
                </a:ext>
              </a:extLst>
            </p:cNvPr>
            <p:cNvGrpSpPr/>
            <p:nvPr/>
          </p:nvGrpSpPr>
          <p:grpSpPr>
            <a:xfrm flipH="1" flipV="1">
              <a:off x="2785109" y="3545006"/>
              <a:ext cx="990804" cy="763152"/>
              <a:chOff x="3798980" y="2237357"/>
              <a:chExt cx="990804" cy="763152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6CACA4A-C4E4-E9B4-BF75-4A71F7AFD9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7341" y="2238375"/>
                <a:ext cx="672443" cy="0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5C845310-01E7-FA91-D061-5FC23E15D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0887" y="2237357"/>
                <a:ext cx="0" cy="763152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D39BB96-4260-0ED2-F538-5154DA7867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8980" y="2238375"/>
                <a:ext cx="318361" cy="481531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18584AA-DA2B-B5ED-02E0-8B7F47D914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64989" y="2998470"/>
                <a:ext cx="424795" cy="0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2E5A338-455D-96A5-7BDF-1DFB96249512}"/>
                </a:ext>
              </a:extLst>
            </p:cNvPr>
            <p:cNvGrpSpPr/>
            <p:nvPr/>
          </p:nvGrpSpPr>
          <p:grpSpPr>
            <a:xfrm>
              <a:off x="3798980" y="2237357"/>
              <a:ext cx="990804" cy="763152"/>
              <a:chOff x="3798980" y="2237357"/>
              <a:chExt cx="990804" cy="763152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AFB3CB7-CB43-1AB5-F8FB-25FB91C027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7341" y="2238375"/>
                <a:ext cx="672443" cy="0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410D72C-5A19-7CEB-15EC-BC0F14984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0887" y="2237357"/>
                <a:ext cx="0" cy="763152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55D38BB-8146-D35A-7EE3-E2F2A8A78E83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 flipV="1">
                <a:off x="3798980" y="2238375"/>
                <a:ext cx="318361" cy="481531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A7750715-0A41-D7D5-D8B9-BD28905BB8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64989" y="2998470"/>
                <a:ext cx="424795" cy="0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9AC306F-5EDA-3D5C-1971-D049946A75E5}"/>
                </a:ext>
              </a:extLst>
            </p:cNvPr>
            <p:cNvSpPr/>
            <p:nvPr/>
          </p:nvSpPr>
          <p:spPr>
            <a:xfrm>
              <a:off x="3250750" y="2719906"/>
              <a:ext cx="1096460" cy="109959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BB395A8-6C10-ADF1-4F5A-C19B0E199C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90785" y="2719906"/>
              <a:ext cx="67829" cy="966973"/>
              <a:chOff x="11257281" y="1921192"/>
              <a:chExt cx="260977" cy="3720465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EA0F331-971F-6540-0947-1F5AE5ADCF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8203" y="1921192"/>
                <a:ext cx="0" cy="3015615"/>
              </a:xfrm>
              <a:prstGeom prst="lin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Isosceles Triangle 108">
                <a:extLst>
                  <a:ext uri="{FF2B5EF4-FFF2-40B4-BE49-F238E27FC236}">
                    <a16:creationId xmlns:a16="http://schemas.microsoft.com/office/drawing/2014/main" id="{17D16BC2-9E26-7FDB-6A0A-132397643925}"/>
                  </a:ext>
                </a:extLst>
              </p:cNvPr>
              <p:cNvSpPr/>
              <p:nvPr/>
            </p:nvSpPr>
            <p:spPr>
              <a:xfrm rot="10800000">
                <a:off x="11257281" y="4842957"/>
                <a:ext cx="260977" cy="798700"/>
              </a:xfrm>
              <a:prstGeom prst="triangle">
                <a:avLst>
                  <a:gd name="adj" fmla="val 49270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A584551-3B6D-B472-97EC-E506C6A2909B}"/>
                </a:ext>
              </a:extLst>
            </p:cNvPr>
            <p:cNvCxnSpPr>
              <a:cxnSpLocks/>
            </p:cNvCxnSpPr>
            <p:nvPr/>
          </p:nvCxnSpPr>
          <p:spPr>
            <a:xfrm>
              <a:off x="4777533" y="3111795"/>
              <a:ext cx="0" cy="317205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85C0877-2CBF-F442-43E3-7EAD685B8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4989" y="3429000"/>
              <a:ext cx="430323" cy="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D4DAEC9-816B-256F-4573-BB049469FA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4990" y="3111795"/>
              <a:ext cx="430323" cy="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D261C97C-CEA5-9A2C-0034-BE9B0A285E17}"/>
                </a:ext>
              </a:extLst>
            </p:cNvPr>
            <p:cNvSpPr/>
            <p:nvPr/>
          </p:nvSpPr>
          <p:spPr>
            <a:xfrm rot="16200000">
              <a:off x="4548910" y="3190371"/>
              <a:ext cx="229033" cy="160051"/>
            </a:xfrm>
            <a:prstGeom prst="triangle">
              <a:avLst>
                <a:gd name="adj" fmla="val 4927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89830D0-557D-C67A-19BC-5E1525EC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817925" y="3862173"/>
              <a:ext cx="0" cy="886611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6319E05-6FB3-323A-58A2-5722D641F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924" y="3479292"/>
              <a:ext cx="429976" cy="38288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817F7E-C8D3-21D5-83A9-85A39555B8C2}"/>
                </a:ext>
              </a:extLst>
            </p:cNvPr>
            <p:cNvCxnSpPr>
              <a:cxnSpLocks/>
            </p:cNvCxnSpPr>
            <p:nvPr/>
          </p:nvCxnSpPr>
          <p:spPr>
            <a:xfrm>
              <a:off x="1383584" y="3479292"/>
              <a:ext cx="429976" cy="38288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F35C39C-F786-398E-3EFE-1C42CAB7AB15}"/>
                </a:ext>
              </a:extLst>
            </p:cNvPr>
            <p:cNvSpPr/>
            <p:nvPr/>
          </p:nvSpPr>
          <p:spPr>
            <a:xfrm>
              <a:off x="1489560" y="3094339"/>
              <a:ext cx="648000" cy="648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868F133-A3C0-CF03-73AB-1300233D2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9023" y="2767711"/>
              <a:ext cx="241727" cy="61720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8929AC-B07F-93F8-89B4-7D0FE5FE7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2032" y="2762578"/>
              <a:ext cx="241727" cy="61720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EAA584A-89CB-EF6F-4533-EBA6EDD33F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95394" y="2762578"/>
              <a:ext cx="219165" cy="61720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EC31673-13BB-65BB-2069-27DBAB673D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8700" y="2719906"/>
              <a:ext cx="1532" cy="659874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89BF8F3-C414-DD7D-D792-865987537FD5}"/>
                </a:ext>
              </a:extLst>
            </p:cNvPr>
            <p:cNvGrpSpPr>
              <a:grpSpLocks noChangeAspect="1"/>
            </p:cNvGrpSpPr>
            <p:nvPr/>
          </p:nvGrpSpPr>
          <p:grpSpPr>
            <a:xfrm rot="1736629">
              <a:off x="2587199" y="2645208"/>
              <a:ext cx="468131" cy="1076817"/>
              <a:chOff x="10490803" y="1498563"/>
              <a:chExt cx="1801168" cy="4143094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1388B6A-2E8B-1087-4755-FF4F5F0A4B47}"/>
                  </a:ext>
                </a:extLst>
              </p:cNvPr>
              <p:cNvCxnSpPr>
                <a:cxnSpLocks/>
              </p:cNvCxnSpPr>
              <p:nvPr/>
            </p:nvCxnSpPr>
            <p:spPr>
              <a:xfrm rot="19863371" flipH="1">
                <a:off x="10490803" y="1498563"/>
                <a:ext cx="1801168" cy="3202409"/>
              </a:xfrm>
              <a:prstGeom prst="lin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371896BD-6C42-8F94-B201-BEBD9C8C63B5}"/>
                  </a:ext>
                </a:extLst>
              </p:cNvPr>
              <p:cNvSpPr/>
              <p:nvPr/>
            </p:nvSpPr>
            <p:spPr>
              <a:xfrm rot="10800000">
                <a:off x="11257281" y="4842957"/>
                <a:ext cx="260977" cy="798700"/>
              </a:xfrm>
              <a:prstGeom prst="triangle">
                <a:avLst>
                  <a:gd name="adj" fmla="val 49270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4ACE20A-3084-A6DC-5EE3-0A37A196B1B0}"/>
              </a:ext>
            </a:extLst>
          </p:cNvPr>
          <p:cNvCxnSpPr>
            <a:cxnSpLocks/>
          </p:cNvCxnSpPr>
          <p:nvPr/>
        </p:nvCxnSpPr>
        <p:spPr>
          <a:xfrm>
            <a:off x="10171175" y="2075079"/>
            <a:ext cx="0" cy="1036716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E901540-73A6-AF28-FD9F-16B1846B4347}"/>
              </a:ext>
            </a:extLst>
          </p:cNvPr>
          <p:cNvCxnSpPr>
            <a:cxnSpLocks/>
          </p:cNvCxnSpPr>
          <p:nvPr/>
        </p:nvCxnSpPr>
        <p:spPr>
          <a:xfrm flipH="1">
            <a:off x="3794760" y="4767834"/>
            <a:ext cx="1028700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95C4B05-88D2-C114-8FE9-74983251761C}"/>
              </a:ext>
            </a:extLst>
          </p:cNvPr>
          <p:cNvCxnSpPr>
            <a:cxnSpLocks/>
          </p:cNvCxnSpPr>
          <p:nvPr/>
        </p:nvCxnSpPr>
        <p:spPr>
          <a:xfrm flipH="1">
            <a:off x="4823460" y="4122420"/>
            <a:ext cx="932483" cy="645366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082214C-E697-1BF1-1391-22EECE5D1230}"/>
              </a:ext>
            </a:extLst>
          </p:cNvPr>
          <p:cNvCxnSpPr>
            <a:cxnSpLocks/>
          </p:cNvCxnSpPr>
          <p:nvPr/>
        </p:nvCxnSpPr>
        <p:spPr>
          <a:xfrm flipH="1">
            <a:off x="6252927" y="3280316"/>
            <a:ext cx="554789" cy="446842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70E289-E604-7B15-C409-F8E8C2F9A175}"/>
              </a:ext>
            </a:extLst>
          </p:cNvPr>
          <p:cNvCxnSpPr>
            <a:cxnSpLocks/>
          </p:cNvCxnSpPr>
          <p:nvPr/>
        </p:nvCxnSpPr>
        <p:spPr>
          <a:xfrm flipH="1">
            <a:off x="6821319" y="3280268"/>
            <a:ext cx="379037" cy="48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865E9E3-52AB-FEC1-0C61-3C959971FEC9}"/>
              </a:ext>
            </a:extLst>
          </p:cNvPr>
          <p:cNvCxnSpPr>
            <a:cxnSpLocks/>
          </p:cNvCxnSpPr>
          <p:nvPr/>
        </p:nvCxnSpPr>
        <p:spPr>
          <a:xfrm flipH="1">
            <a:off x="7114071" y="4748784"/>
            <a:ext cx="1028700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17A1648-AB15-9ED1-F7C3-FC4C63999258}"/>
              </a:ext>
            </a:extLst>
          </p:cNvPr>
          <p:cNvCxnSpPr>
            <a:cxnSpLocks/>
          </p:cNvCxnSpPr>
          <p:nvPr/>
        </p:nvCxnSpPr>
        <p:spPr>
          <a:xfrm flipH="1" flipV="1">
            <a:off x="4795312" y="3269703"/>
            <a:ext cx="344425" cy="1061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8A1B5DD-BC09-D6B3-29E7-D05805F887E5}"/>
              </a:ext>
            </a:extLst>
          </p:cNvPr>
          <p:cNvCxnSpPr>
            <a:cxnSpLocks/>
          </p:cNvCxnSpPr>
          <p:nvPr/>
        </p:nvCxnSpPr>
        <p:spPr>
          <a:xfrm flipH="1" flipV="1">
            <a:off x="5116048" y="3270396"/>
            <a:ext cx="1993659" cy="148791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Arc 141">
            <a:extLst>
              <a:ext uri="{FF2B5EF4-FFF2-40B4-BE49-F238E27FC236}">
                <a16:creationId xmlns:a16="http://schemas.microsoft.com/office/drawing/2014/main" id="{21A897CE-94EE-6C32-B9FF-12D59463FB36}"/>
              </a:ext>
            </a:extLst>
          </p:cNvPr>
          <p:cNvSpPr/>
          <p:nvPr/>
        </p:nvSpPr>
        <p:spPr>
          <a:xfrm>
            <a:off x="5725476" y="3627744"/>
            <a:ext cx="621767" cy="614989"/>
          </a:xfrm>
          <a:prstGeom prst="arc">
            <a:avLst>
              <a:gd name="adj1" fmla="val 8914226"/>
              <a:gd name="adj2" fmla="val 19014549"/>
            </a:avLst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6408D2C-6E45-5AEF-6436-14A0C1DF7AB0}"/>
              </a:ext>
            </a:extLst>
          </p:cNvPr>
          <p:cNvSpPr/>
          <p:nvPr/>
        </p:nvSpPr>
        <p:spPr>
          <a:xfrm>
            <a:off x="8010419" y="4588862"/>
            <a:ext cx="360000" cy="360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AD308565-46F3-DAAF-F668-09BD78B59F33}"/>
              </a:ext>
            </a:extLst>
          </p:cNvPr>
          <p:cNvSpPr/>
          <p:nvPr/>
        </p:nvSpPr>
        <p:spPr>
          <a:xfrm>
            <a:off x="3612860" y="4579385"/>
            <a:ext cx="360000" cy="360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2BF492D-BDE6-7B01-9CD2-FAA8A338D2C4}"/>
              </a:ext>
            </a:extLst>
          </p:cNvPr>
          <p:cNvSpPr/>
          <p:nvPr/>
        </p:nvSpPr>
        <p:spPr>
          <a:xfrm>
            <a:off x="3601375" y="1920862"/>
            <a:ext cx="360000" cy="360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2130BEA5-3C86-40D3-6BE1-3A1389D1BC6C}"/>
              </a:ext>
            </a:extLst>
          </p:cNvPr>
          <p:cNvSpPr/>
          <p:nvPr/>
        </p:nvSpPr>
        <p:spPr>
          <a:xfrm>
            <a:off x="8022166" y="1885817"/>
            <a:ext cx="360000" cy="360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58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DF701C-C30D-5A00-4447-5F2A7129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833" t="28697" r="62000" b="21065"/>
          <a:stretch/>
        </p:blipFill>
        <p:spPr>
          <a:xfrm rot="5400000">
            <a:off x="4503297" y="-2715137"/>
            <a:ext cx="3093720" cy="118259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1F51C8-E617-E872-9704-E3D461458D7F}"/>
              </a:ext>
            </a:extLst>
          </p:cNvPr>
          <p:cNvSpPr txBox="1"/>
          <p:nvPr/>
        </p:nvSpPr>
        <p:spPr>
          <a:xfrm>
            <a:off x="228846" y="4480559"/>
            <a:ext cx="281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/>
              <a:t>A</a:t>
            </a:r>
            <a:endParaRPr lang="en-GB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1ABCD-58AF-FFAF-554C-699BCBECE0CC}"/>
              </a:ext>
            </a:extLst>
          </p:cNvPr>
          <p:cNvSpPr txBox="1"/>
          <p:nvPr/>
        </p:nvSpPr>
        <p:spPr>
          <a:xfrm>
            <a:off x="7874000" y="4480559"/>
            <a:ext cx="281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/>
              <a:t>B</a:t>
            </a:r>
            <a:endParaRPr lang="en-GB" sz="7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DFB6BD-D233-4C1B-BF9B-EDBDDA55C592}"/>
              </a:ext>
            </a:extLst>
          </p:cNvPr>
          <p:cNvCxnSpPr/>
          <p:nvPr/>
        </p:nvCxnSpPr>
        <p:spPr>
          <a:xfrm>
            <a:off x="274812" y="1920240"/>
            <a:ext cx="0" cy="25603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0100F2-9129-FC1B-6D8B-131CBF231724}"/>
              </a:ext>
            </a:extLst>
          </p:cNvPr>
          <p:cNvCxnSpPr/>
          <p:nvPr/>
        </p:nvCxnSpPr>
        <p:spPr>
          <a:xfrm>
            <a:off x="4155932" y="1920240"/>
            <a:ext cx="0" cy="25603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0F6597-61C5-8FB6-E738-C1A873FB59B9}"/>
              </a:ext>
            </a:extLst>
          </p:cNvPr>
          <p:cNvCxnSpPr/>
          <p:nvPr/>
        </p:nvCxnSpPr>
        <p:spPr>
          <a:xfrm>
            <a:off x="4613132" y="1920240"/>
            <a:ext cx="0" cy="25603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403468-E65F-168D-B31E-8A8DBB4BCBB7}"/>
              </a:ext>
            </a:extLst>
          </p:cNvPr>
          <p:cNvCxnSpPr>
            <a:cxnSpLocks/>
          </p:cNvCxnSpPr>
          <p:nvPr/>
        </p:nvCxnSpPr>
        <p:spPr>
          <a:xfrm>
            <a:off x="11806412" y="2397760"/>
            <a:ext cx="0" cy="155448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F5228D-2F1E-85A5-0349-3D83DB010A27}"/>
              </a:ext>
            </a:extLst>
          </p:cNvPr>
          <p:cNvCxnSpPr>
            <a:cxnSpLocks/>
          </p:cNvCxnSpPr>
          <p:nvPr/>
        </p:nvCxnSpPr>
        <p:spPr>
          <a:xfrm>
            <a:off x="8463772" y="3952240"/>
            <a:ext cx="0" cy="52831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B968B2-47E3-9ADD-7756-AB433C4DCA56}"/>
              </a:ext>
            </a:extLst>
          </p:cNvPr>
          <p:cNvCxnSpPr>
            <a:cxnSpLocks/>
          </p:cNvCxnSpPr>
          <p:nvPr/>
        </p:nvCxnSpPr>
        <p:spPr>
          <a:xfrm>
            <a:off x="8463772" y="1920240"/>
            <a:ext cx="0" cy="47752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76E058-81C7-F98F-C6BB-E22AB2C74EB7}"/>
              </a:ext>
            </a:extLst>
          </p:cNvPr>
          <p:cNvCxnSpPr>
            <a:cxnSpLocks/>
          </p:cNvCxnSpPr>
          <p:nvPr/>
        </p:nvCxnSpPr>
        <p:spPr>
          <a:xfrm flipV="1">
            <a:off x="4613132" y="3926840"/>
            <a:ext cx="7193280" cy="25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359C44-1F9F-DFC1-3959-3950F51D12AD}"/>
              </a:ext>
            </a:extLst>
          </p:cNvPr>
          <p:cNvCxnSpPr>
            <a:cxnSpLocks/>
          </p:cNvCxnSpPr>
          <p:nvPr/>
        </p:nvCxnSpPr>
        <p:spPr>
          <a:xfrm flipV="1">
            <a:off x="4613132" y="2410460"/>
            <a:ext cx="7193280" cy="254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8CB6E4-968F-18E9-FD13-A7065D181C18}"/>
              </a:ext>
            </a:extLst>
          </p:cNvPr>
          <p:cNvCxnSpPr>
            <a:cxnSpLocks/>
          </p:cNvCxnSpPr>
          <p:nvPr/>
        </p:nvCxnSpPr>
        <p:spPr>
          <a:xfrm flipV="1">
            <a:off x="274812" y="4464050"/>
            <a:ext cx="8188960" cy="165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85DB54-61AA-8CAF-BF9A-14340C129B43}"/>
              </a:ext>
            </a:extLst>
          </p:cNvPr>
          <p:cNvCxnSpPr>
            <a:cxnSpLocks/>
          </p:cNvCxnSpPr>
          <p:nvPr/>
        </p:nvCxnSpPr>
        <p:spPr>
          <a:xfrm flipV="1">
            <a:off x="274812" y="1922145"/>
            <a:ext cx="8188960" cy="1650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93B5E61-00FC-22E0-0E9D-FB564580DF35}"/>
              </a:ext>
            </a:extLst>
          </p:cNvPr>
          <p:cNvSpPr/>
          <p:nvPr/>
        </p:nvSpPr>
        <p:spPr>
          <a:xfrm>
            <a:off x="431553" y="4124572"/>
            <a:ext cx="381740" cy="339478"/>
          </a:xfrm>
          <a:prstGeom prst="triangle">
            <a:avLst>
              <a:gd name="adj" fmla="val 4927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ED589F3-4209-6593-6879-B008FF9ADE54}"/>
              </a:ext>
            </a:extLst>
          </p:cNvPr>
          <p:cNvSpPr/>
          <p:nvPr/>
        </p:nvSpPr>
        <p:spPr>
          <a:xfrm>
            <a:off x="7968349" y="4095802"/>
            <a:ext cx="381740" cy="339478"/>
          </a:xfrm>
          <a:prstGeom prst="triangle">
            <a:avLst>
              <a:gd name="adj" fmla="val 4927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06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277D2F-43BF-6FFC-D7A6-F6E66701744F}"/>
              </a:ext>
            </a:extLst>
          </p:cNvPr>
          <p:cNvSpPr txBox="1"/>
          <p:nvPr/>
        </p:nvSpPr>
        <p:spPr>
          <a:xfrm>
            <a:off x="6661834" y="1169774"/>
            <a:ext cx="660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/>
              <a:t>P</a:t>
            </a:r>
            <a:endParaRPr lang="en-GB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90629-00D9-39DB-2CBB-4E62A0D1A16A}"/>
              </a:ext>
            </a:extLst>
          </p:cNvPr>
          <p:cNvSpPr txBox="1"/>
          <p:nvPr/>
        </p:nvSpPr>
        <p:spPr>
          <a:xfrm>
            <a:off x="11211806" y="1137195"/>
            <a:ext cx="660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/>
              <a:t>T</a:t>
            </a:r>
            <a:endParaRPr lang="en-GB" sz="72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2E85AC2-BF47-1434-B993-623EF419BE01}"/>
              </a:ext>
            </a:extLst>
          </p:cNvPr>
          <p:cNvGrpSpPr/>
          <p:nvPr/>
        </p:nvGrpSpPr>
        <p:grpSpPr>
          <a:xfrm>
            <a:off x="8847577" y="2177344"/>
            <a:ext cx="1445408" cy="1601778"/>
            <a:chOff x="8847577" y="2177344"/>
            <a:chExt cx="1445408" cy="160177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CE3612D-7B4D-E38F-BA45-1D03D97E0F11}"/>
                </a:ext>
              </a:extLst>
            </p:cNvPr>
            <p:cNvGrpSpPr/>
            <p:nvPr/>
          </p:nvGrpSpPr>
          <p:grpSpPr>
            <a:xfrm rot="16200000">
              <a:off x="8813464" y="2211457"/>
              <a:ext cx="780283" cy="712058"/>
              <a:chOff x="4009501" y="2288453"/>
              <a:chExt cx="780283" cy="712058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634CC1E-CB98-2FEE-CB53-535CCC266BE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08710" y="2024692"/>
                <a:ext cx="3" cy="546330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19146FE-F16B-C0AB-134C-962695E66F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29560" y="2649183"/>
                <a:ext cx="702653" cy="0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EC97E94-A190-0BD8-7070-838C08275A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964153" y="2333801"/>
                <a:ext cx="316743" cy="226048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EF53002-7751-1F87-3BF7-B25E4D7D9C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97024" y="2807750"/>
                <a:ext cx="2" cy="385519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2757D4F-E7CC-7C4F-0B42-E5A77461847A}"/>
                </a:ext>
              </a:extLst>
            </p:cNvPr>
            <p:cNvSpPr/>
            <p:nvPr/>
          </p:nvSpPr>
          <p:spPr>
            <a:xfrm rot="16200000">
              <a:off x="9168172" y="2540795"/>
              <a:ext cx="753792" cy="783776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DF4785D-A3EA-C0B5-BCEF-67DFF0D8851E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9548294" y="2465261"/>
              <a:ext cx="45719" cy="519027"/>
              <a:chOff x="6533164" y="3427805"/>
              <a:chExt cx="2349035" cy="199697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BFEB32C-011D-7C2D-713B-A860B879A8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894968" y="4240466"/>
                <a:ext cx="1625426" cy="103"/>
              </a:xfrm>
              <a:prstGeom prst="lin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6CB4EC1A-45FF-E9F9-1DA2-CFDDA8C95FB5}"/>
                  </a:ext>
                </a:extLst>
              </p:cNvPr>
              <p:cNvSpPr/>
              <p:nvPr/>
            </p:nvSpPr>
            <p:spPr>
              <a:xfrm rot="10800000" flipH="1">
                <a:off x="6533164" y="5115966"/>
                <a:ext cx="2349035" cy="308815"/>
              </a:xfrm>
              <a:prstGeom prst="triangle">
                <a:avLst>
                  <a:gd name="adj" fmla="val 49270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CFCAE6-24F3-5D5E-BABA-1BF33E75E4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31322" y="3306695"/>
              <a:ext cx="464798" cy="164795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037878F-C651-7CA6-B06B-80450749BC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7370" y="3620477"/>
              <a:ext cx="402262" cy="158267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FBDB1C4-F3EB-6FF1-621E-ACBD348FCC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8337" y="3471777"/>
              <a:ext cx="437138" cy="148536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E8C6CE-05F3-D973-7629-F6CEC4F467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78337" y="3778007"/>
              <a:ext cx="437138" cy="1115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4F20EB-42D2-B201-100D-5A127CA958D4}"/>
                </a:ext>
              </a:extLst>
            </p:cNvPr>
            <p:cNvGrpSpPr>
              <a:grpSpLocks noChangeAspect="1"/>
            </p:cNvGrpSpPr>
            <p:nvPr/>
          </p:nvGrpSpPr>
          <p:grpSpPr>
            <a:xfrm rot="18099809">
              <a:off x="9317070" y="3243040"/>
              <a:ext cx="270619" cy="733044"/>
              <a:chOff x="10803722" y="1546914"/>
              <a:chExt cx="1041226" cy="4094743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776F7E5-2EE0-B114-D202-2CEC3D69554C}"/>
                  </a:ext>
                </a:extLst>
              </p:cNvPr>
              <p:cNvCxnSpPr>
                <a:cxnSpLocks/>
                <a:endCxn id="26" idx="3"/>
              </p:cNvCxnSpPr>
              <p:nvPr/>
            </p:nvCxnSpPr>
            <p:spPr>
              <a:xfrm rot="3663371">
                <a:off x="9761608" y="2589028"/>
                <a:ext cx="3125453" cy="1041226"/>
              </a:xfrm>
              <a:prstGeom prst="lin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B8333149-F3BB-85E2-7A73-42F9050EB738}"/>
                  </a:ext>
                </a:extLst>
              </p:cNvPr>
              <p:cNvSpPr/>
              <p:nvPr/>
            </p:nvSpPr>
            <p:spPr>
              <a:xfrm rot="10800000">
                <a:off x="11257281" y="4842957"/>
                <a:ext cx="260977" cy="798700"/>
              </a:xfrm>
              <a:prstGeom prst="triangle">
                <a:avLst>
                  <a:gd name="adj" fmla="val 49270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2C45C5F-487A-B0E4-FC22-1452593009BC}"/>
                </a:ext>
              </a:extLst>
            </p:cNvPr>
            <p:cNvCxnSpPr>
              <a:cxnSpLocks/>
            </p:cNvCxnSpPr>
            <p:nvPr/>
          </p:nvCxnSpPr>
          <p:spPr>
            <a:xfrm>
              <a:off x="9311640" y="2731580"/>
              <a:ext cx="0" cy="465245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2BFDB0F-669F-71A4-F0AF-6BA832560344}"/>
                </a:ext>
              </a:extLst>
            </p:cNvPr>
            <p:cNvGrpSpPr/>
            <p:nvPr/>
          </p:nvGrpSpPr>
          <p:grpSpPr>
            <a:xfrm rot="5400000">
              <a:off x="9675638" y="3108798"/>
              <a:ext cx="772376" cy="462318"/>
              <a:chOff x="4009501" y="2288453"/>
              <a:chExt cx="772376" cy="462318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F77EEA6-7C9E-35FB-C9C1-76C7A4B70C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08710" y="2024692"/>
                <a:ext cx="3" cy="546330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7FDE857-E35D-6F71-938C-126BE10CA90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554429" y="2524313"/>
                <a:ext cx="452916" cy="0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632C827-A6CF-B5CB-922C-CE56525A1A4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964153" y="2333801"/>
                <a:ext cx="316743" cy="226048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B260865-5FD0-6145-83BE-C73DD4BECD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3097" y="2558010"/>
                <a:ext cx="2" cy="385519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5DA566F-1B69-0337-8FA7-60AA73B0EB27}"/>
              </a:ext>
            </a:extLst>
          </p:cNvPr>
          <p:cNvGrpSpPr/>
          <p:nvPr/>
        </p:nvGrpSpPr>
        <p:grpSpPr>
          <a:xfrm rot="5400000" flipH="1">
            <a:off x="2072309" y="2963657"/>
            <a:ext cx="780283" cy="712058"/>
            <a:chOff x="4009501" y="2288453"/>
            <a:chExt cx="780283" cy="712058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104095D-F7B7-4E7B-56C4-858A3E641D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08710" y="2024692"/>
              <a:ext cx="3" cy="546330"/>
            </a:xfrm>
            <a:prstGeom prst="line">
              <a:avLst/>
            </a:prstGeom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7E2AD6F-CA22-EC8C-2ABA-29F1AD25FF1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29560" y="2649183"/>
              <a:ext cx="702653" cy="0"/>
            </a:xfrm>
            <a:prstGeom prst="line">
              <a:avLst/>
            </a:prstGeom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CFA13AF-EF1D-ED63-A645-E1D741B7465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964153" y="2333801"/>
              <a:ext cx="316743" cy="226048"/>
            </a:xfrm>
            <a:prstGeom prst="line">
              <a:avLst/>
            </a:prstGeom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8376408-D839-8588-9FB6-1F1A399EBF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97024" y="2807750"/>
              <a:ext cx="2" cy="385519"/>
            </a:xfrm>
            <a:prstGeom prst="line">
              <a:avLst/>
            </a:prstGeom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09CE3DCB-EB8E-C834-27FF-5CE1CA35C162}"/>
              </a:ext>
            </a:extLst>
          </p:cNvPr>
          <p:cNvSpPr/>
          <p:nvPr/>
        </p:nvSpPr>
        <p:spPr>
          <a:xfrm rot="5400000" flipH="1">
            <a:off x="1744092" y="3292995"/>
            <a:ext cx="753792" cy="7837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AF83367-E40C-66B3-9164-D4D995699EDB}"/>
              </a:ext>
            </a:extLst>
          </p:cNvPr>
          <p:cNvGrpSpPr>
            <a:grpSpLocks noChangeAspect="1"/>
          </p:cNvGrpSpPr>
          <p:nvPr/>
        </p:nvGrpSpPr>
        <p:grpSpPr>
          <a:xfrm rot="5400000" flipH="1">
            <a:off x="2072043" y="3217461"/>
            <a:ext cx="45719" cy="519027"/>
            <a:chOff x="6533164" y="3427805"/>
            <a:chExt cx="2349035" cy="199697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FF9150C-7BD8-F793-5FCB-B0D9B857DE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94968" y="4240466"/>
              <a:ext cx="1625426" cy="103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97BD648C-ED96-0B76-FBBB-033C2B55F864}"/>
                </a:ext>
              </a:extLst>
            </p:cNvPr>
            <p:cNvSpPr/>
            <p:nvPr/>
          </p:nvSpPr>
          <p:spPr>
            <a:xfrm rot="10800000" flipH="1">
              <a:off x="6533164" y="5115966"/>
              <a:ext cx="2349035" cy="308815"/>
            </a:xfrm>
            <a:prstGeom prst="triangle">
              <a:avLst>
                <a:gd name="adj" fmla="val 4927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7311B7F-5203-2223-9908-4885AF7C8F83}"/>
              </a:ext>
            </a:extLst>
          </p:cNvPr>
          <p:cNvGrpSpPr/>
          <p:nvPr/>
        </p:nvGrpSpPr>
        <p:grpSpPr>
          <a:xfrm flipH="1">
            <a:off x="1660199" y="4066802"/>
            <a:ext cx="733044" cy="472427"/>
            <a:chOff x="1847155" y="4058895"/>
            <a:chExt cx="733044" cy="47242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82E277B-09BD-F4D9-588E-727476BB7A3A}"/>
                </a:ext>
              </a:extLst>
            </p:cNvPr>
            <p:cNvGrpSpPr/>
            <p:nvPr/>
          </p:nvGrpSpPr>
          <p:grpSpPr>
            <a:xfrm>
              <a:off x="2050581" y="4058895"/>
              <a:ext cx="484153" cy="472427"/>
              <a:chOff x="2050581" y="4058895"/>
              <a:chExt cx="484153" cy="472427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6FB8AC7-9B08-4084-0B5E-7163BA6F6A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69936" y="4058895"/>
                <a:ext cx="464798" cy="164795"/>
              </a:xfrm>
              <a:prstGeom prst="lin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85817EA-D3E4-8502-0CC4-E182BDD605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6424" y="4372677"/>
                <a:ext cx="402262" cy="158267"/>
              </a:xfrm>
              <a:prstGeom prst="lin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699706B-8453-5385-7088-5BD387A04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0581" y="4223977"/>
                <a:ext cx="437138" cy="148536"/>
              </a:xfrm>
              <a:prstGeom prst="lin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08A0C4F-6BA0-5A5A-07A0-2393F6BDEA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0581" y="4530207"/>
                <a:ext cx="437138" cy="1115"/>
              </a:xfrm>
              <a:prstGeom prst="lin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CB0F037-27EC-D95A-CB97-7912D9EFDACE}"/>
                </a:ext>
              </a:extLst>
            </p:cNvPr>
            <p:cNvGrpSpPr>
              <a:grpSpLocks noChangeAspect="1"/>
            </p:cNvGrpSpPr>
            <p:nvPr/>
          </p:nvGrpSpPr>
          <p:grpSpPr>
            <a:xfrm rot="3500191" flipH="1">
              <a:off x="2078367" y="3995240"/>
              <a:ext cx="270619" cy="733044"/>
              <a:chOff x="10803722" y="1546914"/>
              <a:chExt cx="1041226" cy="4094743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536202D-7E48-A892-D3AC-25560EEA6144}"/>
                  </a:ext>
                </a:extLst>
              </p:cNvPr>
              <p:cNvCxnSpPr>
                <a:cxnSpLocks/>
                <a:endCxn id="80" idx="3"/>
              </p:cNvCxnSpPr>
              <p:nvPr/>
            </p:nvCxnSpPr>
            <p:spPr>
              <a:xfrm rot="3663371">
                <a:off x="9761608" y="2589028"/>
                <a:ext cx="3125453" cy="1041226"/>
              </a:xfrm>
              <a:prstGeom prst="lin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1BFFEC22-2054-B68A-B940-40F4EF481A85}"/>
                  </a:ext>
                </a:extLst>
              </p:cNvPr>
              <p:cNvSpPr/>
              <p:nvPr/>
            </p:nvSpPr>
            <p:spPr>
              <a:xfrm rot="10800000">
                <a:off x="11257281" y="4842957"/>
                <a:ext cx="260977" cy="798700"/>
              </a:xfrm>
              <a:prstGeom prst="triangle">
                <a:avLst>
                  <a:gd name="adj" fmla="val 49270"/>
                </a:avLst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C107D72-9498-E054-CA1F-EADFCBE843A3}"/>
              </a:ext>
            </a:extLst>
          </p:cNvPr>
          <p:cNvCxnSpPr>
            <a:cxnSpLocks/>
          </p:cNvCxnSpPr>
          <p:nvPr/>
        </p:nvCxnSpPr>
        <p:spPr>
          <a:xfrm flipH="1">
            <a:off x="2354416" y="3483780"/>
            <a:ext cx="0" cy="465245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FBD6153-0FD5-1931-3062-B110069B504F}"/>
              </a:ext>
            </a:extLst>
          </p:cNvPr>
          <p:cNvCxnSpPr/>
          <p:nvPr/>
        </p:nvCxnSpPr>
        <p:spPr>
          <a:xfrm>
            <a:off x="6733540" y="585470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F7FA336-0AC6-CEDE-C7E4-5A2B0EFEAE01}"/>
              </a:ext>
            </a:extLst>
          </p:cNvPr>
          <p:cNvCxnSpPr>
            <a:cxnSpLocks/>
          </p:cNvCxnSpPr>
          <p:nvPr/>
        </p:nvCxnSpPr>
        <p:spPr>
          <a:xfrm>
            <a:off x="6728460" y="5999480"/>
            <a:ext cx="614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EDC863C-ED6B-6D68-5644-B10CFFF5C859}"/>
              </a:ext>
            </a:extLst>
          </p:cNvPr>
          <p:cNvCxnSpPr>
            <a:cxnSpLocks/>
          </p:cNvCxnSpPr>
          <p:nvPr/>
        </p:nvCxnSpPr>
        <p:spPr>
          <a:xfrm flipV="1">
            <a:off x="6728460" y="5839460"/>
            <a:ext cx="0" cy="165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28CAD17-E19B-0804-FEBE-EF289D4580F0}"/>
              </a:ext>
            </a:extLst>
          </p:cNvPr>
          <p:cNvCxnSpPr>
            <a:cxnSpLocks/>
          </p:cNvCxnSpPr>
          <p:nvPr/>
        </p:nvCxnSpPr>
        <p:spPr>
          <a:xfrm flipV="1">
            <a:off x="7330440" y="5839460"/>
            <a:ext cx="0" cy="165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1BF60E7-2FBB-AB07-E2FF-C8B6CAE81312}"/>
              </a:ext>
            </a:extLst>
          </p:cNvPr>
          <p:cNvCxnSpPr>
            <a:cxnSpLocks/>
          </p:cNvCxnSpPr>
          <p:nvPr/>
        </p:nvCxnSpPr>
        <p:spPr>
          <a:xfrm flipV="1">
            <a:off x="7038340" y="4907280"/>
            <a:ext cx="0" cy="109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6076262-C5AE-E5C0-5489-F878C81D40C7}"/>
              </a:ext>
            </a:extLst>
          </p:cNvPr>
          <p:cNvCxnSpPr>
            <a:cxnSpLocks/>
          </p:cNvCxnSpPr>
          <p:nvPr/>
        </p:nvCxnSpPr>
        <p:spPr>
          <a:xfrm flipV="1">
            <a:off x="7033260" y="2125148"/>
            <a:ext cx="0" cy="1584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09363F-7A9E-7D2E-06C4-C5A06CFF4B74}"/>
              </a:ext>
            </a:extLst>
          </p:cNvPr>
          <p:cNvCxnSpPr>
            <a:cxnSpLocks/>
          </p:cNvCxnSpPr>
          <p:nvPr/>
        </p:nvCxnSpPr>
        <p:spPr>
          <a:xfrm>
            <a:off x="7023597" y="2943116"/>
            <a:ext cx="21077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8ABF0C7-6366-6CB3-A6B9-861D618051D8}"/>
              </a:ext>
            </a:extLst>
          </p:cNvPr>
          <p:cNvCxnSpPr>
            <a:cxnSpLocks/>
          </p:cNvCxnSpPr>
          <p:nvPr/>
        </p:nvCxnSpPr>
        <p:spPr>
          <a:xfrm>
            <a:off x="9946619" y="2952779"/>
            <a:ext cx="1595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9173478-CD7F-2C2B-0163-BE8467DA0F9B}"/>
              </a:ext>
            </a:extLst>
          </p:cNvPr>
          <p:cNvCxnSpPr>
            <a:cxnSpLocks/>
          </p:cNvCxnSpPr>
          <p:nvPr/>
        </p:nvCxnSpPr>
        <p:spPr>
          <a:xfrm>
            <a:off x="11214639" y="585470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80AC547-8B12-9A05-AE51-8CF47A041C46}"/>
              </a:ext>
            </a:extLst>
          </p:cNvPr>
          <p:cNvCxnSpPr>
            <a:cxnSpLocks/>
          </p:cNvCxnSpPr>
          <p:nvPr/>
        </p:nvCxnSpPr>
        <p:spPr>
          <a:xfrm>
            <a:off x="11209559" y="5999480"/>
            <a:ext cx="614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5EA5028-AF3E-74CF-3116-78F89728C9D3}"/>
              </a:ext>
            </a:extLst>
          </p:cNvPr>
          <p:cNvCxnSpPr>
            <a:cxnSpLocks/>
          </p:cNvCxnSpPr>
          <p:nvPr/>
        </p:nvCxnSpPr>
        <p:spPr>
          <a:xfrm flipV="1">
            <a:off x="11209559" y="5839460"/>
            <a:ext cx="0" cy="165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A9F7757-AC91-DB23-8662-F3D2E3E95447}"/>
              </a:ext>
            </a:extLst>
          </p:cNvPr>
          <p:cNvCxnSpPr>
            <a:cxnSpLocks/>
          </p:cNvCxnSpPr>
          <p:nvPr/>
        </p:nvCxnSpPr>
        <p:spPr>
          <a:xfrm flipV="1">
            <a:off x="11811539" y="5839460"/>
            <a:ext cx="0" cy="165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A28F38C-45E2-DA38-59BB-FFB56A552767}"/>
              </a:ext>
            </a:extLst>
          </p:cNvPr>
          <p:cNvCxnSpPr>
            <a:cxnSpLocks/>
          </p:cNvCxnSpPr>
          <p:nvPr/>
        </p:nvCxnSpPr>
        <p:spPr>
          <a:xfrm flipV="1">
            <a:off x="11519439" y="2125148"/>
            <a:ext cx="0" cy="3874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673ED8F-6B44-9D7E-589E-005D36D86597}"/>
              </a:ext>
            </a:extLst>
          </p:cNvPr>
          <p:cNvCxnSpPr>
            <a:cxnSpLocks/>
            <a:stCxn id="121" idx="3"/>
          </p:cNvCxnSpPr>
          <p:nvPr/>
        </p:nvCxnSpPr>
        <p:spPr>
          <a:xfrm flipH="1">
            <a:off x="6425385" y="3666681"/>
            <a:ext cx="1227087" cy="1230097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B75F28F3-E0CB-09D9-D214-CDADECC5C134}"/>
              </a:ext>
            </a:extLst>
          </p:cNvPr>
          <p:cNvSpPr/>
          <p:nvPr/>
        </p:nvSpPr>
        <p:spPr>
          <a:xfrm rot="13386630" flipV="1">
            <a:off x="7676043" y="3482506"/>
            <a:ext cx="96950" cy="212355"/>
          </a:xfrm>
          <a:prstGeom prst="triangle">
            <a:avLst>
              <a:gd name="adj" fmla="val 4927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0353FC9-7A06-AD8E-3385-C633160CFBA5}"/>
              </a:ext>
            </a:extLst>
          </p:cNvPr>
          <p:cNvCxnSpPr>
            <a:cxnSpLocks/>
          </p:cNvCxnSpPr>
          <p:nvPr/>
        </p:nvCxnSpPr>
        <p:spPr>
          <a:xfrm>
            <a:off x="5905500" y="4896778"/>
            <a:ext cx="519885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4882197-237C-F8CA-2599-0D9CD7D20CDA}"/>
              </a:ext>
            </a:extLst>
          </p:cNvPr>
          <p:cNvCxnSpPr>
            <a:cxnSpLocks/>
          </p:cNvCxnSpPr>
          <p:nvPr/>
        </p:nvCxnSpPr>
        <p:spPr>
          <a:xfrm>
            <a:off x="5905499" y="5418748"/>
            <a:ext cx="297181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6C8FC51-B6A7-A61E-FA1C-34561C931A3D}"/>
              </a:ext>
            </a:extLst>
          </p:cNvPr>
          <p:cNvCxnSpPr>
            <a:cxnSpLocks/>
          </p:cNvCxnSpPr>
          <p:nvPr/>
        </p:nvCxnSpPr>
        <p:spPr>
          <a:xfrm>
            <a:off x="5905499" y="5696878"/>
            <a:ext cx="297181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6CB4D29-66BF-C84B-5853-4253EFA4E673}"/>
              </a:ext>
            </a:extLst>
          </p:cNvPr>
          <p:cNvCxnSpPr>
            <a:cxnSpLocks/>
          </p:cNvCxnSpPr>
          <p:nvPr/>
        </p:nvCxnSpPr>
        <p:spPr>
          <a:xfrm>
            <a:off x="5905498" y="4618648"/>
            <a:ext cx="297181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BCD72A4-EE39-6971-FFE5-D339D3D4AE08}"/>
              </a:ext>
            </a:extLst>
          </p:cNvPr>
          <p:cNvCxnSpPr>
            <a:cxnSpLocks/>
          </p:cNvCxnSpPr>
          <p:nvPr/>
        </p:nvCxnSpPr>
        <p:spPr>
          <a:xfrm rot="16200000">
            <a:off x="6038849" y="5548287"/>
            <a:ext cx="297181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7FF1641-5105-3E86-496F-DD426D3180B1}"/>
              </a:ext>
            </a:extLst>
          </p:cNvPr>
          <p:cNvCxnSpPr>
            <a:cxnSpLocks/>
          </p:cNvCxnSpPr>
          <p:nvPr/>
        </p:nvCxnSpPr>
        <p:spPr>
          <a:xfrm rot="16200000">
            <a:off x="5775959" y="5557813"/>
            <a:ext cx="297181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239E1FE-A9F7-46AA-A3AF-7C28BA421C7C}"/>
              </a:ext>
            </a:extLst>
          </p:cNvPr>
          <p:cNvCxnSpPr>
            <a:cxnSpLocks/>
          </p:cNvCxnSpPr>
          <p:nvPr/>
        </p:nvCxnSpPr>
        <p:spPr>
          <a:xfrm rot="16200000">
            <a:off x="6038849" y="4757713"/>
            <a:ext cx="297181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7FA390D-DBAA-0268-261F-E28B5199148F}"/>
              </a:ext>
            </a:extLst>
          </p:cNvPr>
          <p:cNvCxnSpPr>
            <a:cxnSpLocks/>
          </p:cNvCxnSpPr>
          <p:nvPr/>
        </p:nvCxnSpPr>
        <p:spPr>
          <a:xfrm rot="16200000">
            <a:off x="5775959" y="4748187"/>
            <a:ext cx="297181" cy="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B1E49007-E30A-0715-19DD-0E30946A6148}"/>
              </a:ext>
            </a:extLst>
          </p:cNvPr>
          <p:cNvSpPr/>
          <p:nvPr/>
        </p:nvSpPr>
        <p:spPr>
          <a:xfrm flipV="1">
            <a:off x="5948238" y="4628175"/>
            <a:ext cx="208543" cy="148477"/>
          </a:xfrm>
          <a:prstGeom prst="triangle">
            <a:avLst>
              <a:gd name="adj" fmla="val 4927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BB792003-46DA-F1B1-9DE6-024D3886DF6D}"/>
              </a:ext>
            </a:extLst>
          </p:cNvPr>
          <p:cNvSpPr/>
          <p:nvPr/>
        </p:nvSpPr>
        <p:spPr>
          <a:xfrm rot="10800000" flipV="1">
            <a:off x="5948238" y="5536518"/>
            <a:ext cx="208543" cy="148477"/>
          </a:xfrm>
          <a:prstGeom prst="triangle">
            <a:avLst>
              <a:gd name="adj" fmla="val 4927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1E27A22-FBD7-34AC-B6FF-333D74960A47}"/>
              </a:ext>
            </a:extLst>
          </p:cNvPr>
          <p:cNvCxnSpPr/>
          <p:nvPr/>
        </p:nvCxnSpPr>
        <p:spPr>
          <a:xfrm>
            <a:off x="283972" y="585470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5714A26-73A4-9BDA-6085-75F9B4FD1629}"/>
              </a:ext>
            </a:extLst>
          </p:cNvPr>
          <p:cNvCxnSpPr>
            <a:cxnSpLocks/>
          </p:cNvCxnSpPr>
          <p:nvPr/>
        </p:nvCxnSpPr>
        <p:spPr>
          <a:xfrm>
            <a:off x="278892" y="5999480"/>
            <a:ext cx="614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9856853-2A8E-6BB3-7E6E-9726F95CC80C}"/>
              </a:ext>
            </a:extLst>
          </p:cNvPr>
          <p:cNvCxnSpPr>
            <a:cxnSpLocks/>
          </p:cNvCxnSpPr>
          <p:nvPr/>
        </p:nvCxnSpPr>
        <p:spPr>
          <a:xfrm flipV="1">
            <a:off x="278892" y="5839460"/>
            <a:ext cx="0" cy="165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CC9CB69-0DB4-E3F0-D691-369CC75B9493}"/>
              </a:ext>
            </a:extLst>
          </p:cNvPr>
          <p:cNvCxnSpPr>
            <a:cxnSpLocks/>
          </p:cNvCxnSpPr>
          <p:nvPr/>
        </p:nvCxnSpPr>
        <p:spPr>
          <a:xfrm flipV="1">
            <a:off x="880872" y="5839460"/>
            <a:ext cx="0" cy="165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C2DFF4E-2FAA-DEE7-0C7E-1C9878E43D45}"/>
              </a:ext>
            </a:extLst>
          </p:cNvPr>
          <p:cNvCxnSpPr>
            <a:cxnSpLocks/>
          </p:cNvCxnSpPr>
          <p:nvPr/>
        </p:nvCxnSpPr>
        <p:spPr>
          <a:xfrm flipH="1" flipV="1">
            <a:off x="5915693" y="4904018"/>
            <a:ext cx="317467" cy="110529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EAF4377-5B7A-3267-0AFB-1846179AFB5B}"/>
              </a:ext>
            </a:extLst>
          </p:cNvPr>
          <p:cNvCxnSpPr>
            <a:cxnSpLocks/>
          </p:cNvCxnSpPr>
          <p:nvPr/>
        </p:nvCxnSpPr>
        <p:spPr>
          <a:xfrm flipH="1" flipV="1">
            <a:off x="5915693" y="5088284"/>
            <a:ext cx="323785" cy="82842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14141B3-4FFF-D29C-86BE-F9EDD03AD9F0}"/>
              </a:ext>
            </a:extLst>
          </p:cNvPr>
          <p:cNvCxnSpPr>
            <a:cxnSpLocks/>
          </p:cNvCxnSpPr>
          <p:nvPr/>
        </p:nvCxnSpPr>
        <p:spPr>
          <a:xfrm flipH="1">
            <a:off x="5924549" y="5005075"/>
            <a:ext cx="307056" cy="8930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E644DD4-9FCB-B91F-4ECD-CD9B78FC3D25}"/>
              </a:ext>
            </a:extLst>
          </p:cNvPr>
          <p:cNvCxnSpPr>
            <a:cxnSpLocks/>
          </p:cNvCxnSpPr>
          <p:nvPr/>
        </p:nvCxnSpPr>
        <p:spPr>
          <a:xfrm flipH="1">
            <a:off x="5905498" y="5174907"/>
            <a:ext cx="326107" cy="6120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33856B1-8C01-6621-2993-280DB3BA378B}"/>
              </a:ext>
            </a:extLst>
          </p:cNvPr>
          <p:cNvGrpSpPr>
            <a:grpSpLocks noChangeAspect="1"/>
          </p:cNvGrpSpPr>
          <p:nvPr/>
        </p:nvGrpSpPr>
        <p:grpSpPr>
          <a:xfrm rot="17558463">
            <a:off x="6027026" y="4910265"/>
            <a:ext cx="158267" cy="573456"/>
            <a:chOff x="11031875" y="1437306"/>
            <a:chExt cx="608944" cy="4204351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A4C5DEB-87B2-6061-5FF2-BDF70FCAD9BD}"/>
                </a:ext>
              </a:extLst>
            </p:cNvPr>
            <p:cNvCxnSpPr>
              <a:cxnSpLocks/>
              <a:endCxn id="149" idx="3"/>
            </p:cNvCxnSpPr>
            <p:nvPr/>
          </p:nvCxnSpPr>
          <p:spPr>
            <a:xfrm rot="4041537">
              <a:off x="9681429" y="2787752"/>
              <a:ext cx="3309835" cy="608944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Isosceles Triangle 148">
              <a:extLst>
                <a:ext uri="{FF2B5EF4-FFF2-40B4-BE49-F238E27FC236}">
                  <a16:creationId xmlns:a16="http://schemas.microsoft.com/office/drawing/2014/main" id="{56EA06FE-814E-DFD7-9EF6-99DA84764D90}"/>
                </a:ext>
              </a:extLst>
            </p:cNvPr>
            <p:cNvSpPr/>
            <p:nvPr/>
          </p:nvSpPr>
          <p:spPr>
            <a:xfrm rot="10800000">
              <a:off x="11257283" y="4842960"/>
              <a:ext cx="260977" cy="798697"/>
            </a:xfrm>
            <a:prstGeom prst="triangle">
              <a:avLst>
                <a:gd name="adj" fmla="val 4927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21EACF7-D957-8D20-C2A2-7E9A4581E2C2}"/>
              </a:ext>
            </a:extLst>
          </p:cNvPr>
          <p:cNvCxnSpPr>
            <a:cxnSpLocks/>
          </p:cNvCxnSpPr>
          <p:nvPr/>
        </p:nvCxnSpPr>
        <p:spPr>
          <a:xfrm flipH="1">
            <a:off x="5905498" y="5336254"/>
            <a:ext cx="326107" cy="6120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3AC8FED-1AC1-884D-7C10-A77C72C629FE}"/>
              </a:ext>
            </a:extLst>
          </p:cNvPr>
          <p:cNvCxnSpPr>
            <a:cxnSpLocks/>
          </p:cNvCxnSpPr>
          <p:nvPr/>
        </p:nvCxnSpPr>
        <p:spPr>
          <a:xfrm flipH="1" flipV="1">
            <a:off x="5915693" y="5251657"/>
            <a:ext cx="315911" cy="78850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94FC770-BB7F-54F7-BDC3-2512656586BD}"/>
              </a:ext>
            </a:extLst>
          </p:cNvPr>
          <p:cNvCxnSpPr>
            <a:cxnSpLocks/>
          </p:cNvCxnSpPr>
          <p:nvPr/>
        </p:nvCxnSpPr>
        <p:spPr>
          <a:xfrm flipH="1">
            <a:off x="6049857" y="2937452"/>
            <a:ext cx="973740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3553D95-2D2D-2309-7AAB-ECBC8997556F}"/>
              </a:ext>
            </a:extLst>
          </p:cNvPr>
          <p:cNvCxnSpPr>
            <a:cxnSpLocks/>
          </p:cNvCxnSpPr>
          <p:nvPr/>
        </p:nvCxnSpPr>
        <p:spPr>
          <a:xfrm flipH="1">
            <a:off x="6026118" y="3499834"/>
            <a:ext cx="973740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C7C6E30-0612-6487-15A1-2328A83D6FCB}"/>
              </a:ext>
            </a:extLst>
          </p:cNvPr>
          <p:cNvCxnSpPr>
            <a:cxnSpLocks/>
          </p:cNvCxnSpPr>
          <p:nvPr/>
        </p:nvCxnSpPr>
        <p:spPr>
          <a:xfrm flipH="1">
            <a:off x="4792980" y="5999480"/>
            <a:ext cx="1256877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BF1B673-8D11-9D23-9861-4FEAADD272A5}"/>
              </a:ext>
            </a:extLst>
          </p:cNvPr>
          <p:cNvCxnSpPr>
            <a:cxnSpLocks/>
          </p:cNvCxnSpPr>
          <p:nvPr/>
        </p:nvCxnSpPr>
        <p:spPr>
          <a:xfrm flipH="1">
            <a:off x="2501736" y="3708845"/>
            <a:ext cx="2270297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054047E-8E0F-9BF0-A160-6ECD75FC4D20}"/>
              </a:ext>
            </a:extLst>
          </p:cNvPr>
          <p:cNvCxnSpPr>
            <a:cxnSpLocks/>
          </p:cNvCxnSpPr>
          <p:nvPr/>
        </p:nvCxnSpPr>
        <p:spPr>
          <a:xfrm flipH="1" flipV="1">
            <a:off x="586232" y="3695136"/>
            <a:ext cx="1118755" cy="461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B0F6564-7292-838A-0A1D-11EF642BC7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47034" y="4847600"/>
            <a:ext cx="2270297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500B7DB-8699-907B-FF33-ECD8860591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-550111" y="4847599"/>
            <a:ext cx="2270297" cy="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AA855A6-31F5-C6CB-C7A8-8C13CA97B866}"/>
              </a:ext>
            </a:extLst>
          </p:cNvPr>
          <p:cNvCxnSpPr>
            <a:cxnSpLocks/>
          </p:cNvCxnSpPr>
          <p:nvPr/>
        </p:nvCxnSpPr>
        <p:spPr>
          <a:xfrm flipH="1">
            <a:off x="6049857" y="3499834"/>
            <a:ext cx="3936" cy="1094252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5DB5134-8AC3-7677-2F58-22D50A52728B}"/>
              </a:ext>
            </a:extLst>
          </p:cNvPr>
          <p:cNvCxnSpPr>
            <a:cxnSpLocks/>
          </p:cNvCxnSpPr>
          <p:nvPr/>
        </p:nvCxnSpPr>
        <p:spPr>
          <a:xfrm flipH="1">
            <a:off x="4799503" y="2937452"/>
            <a:ext cx="1246965" cy="77500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5682B6A-6DC3-7A6C-EF2B-9C3DF6C59DFE}"/>
              </a:ext>
            </a:extLst>
          </p:cNvPr>
          <p:cNvCxnSpPr>
            <a:cxnSpLocks/>
          </p:cNvCxnSpPr>
          <p:nvPr/>
        </p:nvCxnSpPr>
        <p:spPr>
          <a:xfrm>
            <a:off x="6053893" y="5706404"/>
            <a:ext cx="0" cy="318714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7934BD66-88FC-F7F1-CAF8-62B89DC93428}"/>
              </a:ext>
            </a:extLst>
          </p:cNvPr>
          <p:cNvSpPr/>
          <p:nvPr/>
        </p:nvSpPr>
        <p:spPr>
          <a:xfrm rot="10800000" flipV="1">
            <a:off x="6913244" y="3724382"/>
            <a:ext cx="247645" cy="243733"/>
          </a:xfrm>
          <a:prstGeom prst="triangle">
            <a:avLst>
              <a:gd name="adj" fmla="val 4927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1499B5A2-7A7A-C2E9-22F0-6C6C6C14191C}"/>
              </a:ext>
            </a:extLst>
          </p:cNvPr>
          <p:cNvSpPr/>
          <p:nvPr/>
        </p:nvSpPr>
        <p:spPr>
          <a:xfrm>
            <a:off x="6421260" y="3673862"/>
            <a:ext cx="1224000" cy="12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D3EA037E-B0B6-123E-001E-EDEA90460BD9}"/>
              </a:ext>
            </a:extLst>
          </p:cNvPr>
          <p:cNvSpPr/>
          <p:nvPr/>
        </p:nvSpPr>
        <p:spPr>
          <a:xfrm>
            <a:off x="6954276" y="3431672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ECA664F-85AF-9ABC-8702-3C9FDDD38B9B}"/>
              </a:ext>
            </a:extLst>
          </p:cNvPr>
          <p:cNvSpPr/>
          <p:nvPr/>
        </p:nvSpPr>
        <p:spPr>
          <a:xfrm>
            <a:off x="6967185" y="2878147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2A231EFB-C2C9-21B5-0A7C-D6F468DCC9E5}"/>
              </a:ext>
            </a:extLst>
          </p:cNvPr>
          <p:cNvSpPr/>
          <p:nvPr/>
        </p:nvSpPr>
        <p:spPr>
          <a:xfrm>
            <a:off x="11444899" y="2865452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88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F54D19-86EF-DB7E-80F3-BC26E274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667" t="15531" r="57833" b="73212"/>
          <a:stretch/>
        </p:blipFill>
        <p:spPr>
          <a:xfrm>
            <a:off x="-90778" y="-75444"/>
            <a:ext cx="2984284" cy="29347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471A08-DF9C-49AB-87F2-9B50C3AE6D81}"/>
              </a:ext>
            </a:extLst>
          </p:cNvPr>
          <p:cNvSpPr txBox="1"/>
          <p:nvPr/>
        </p:nvSpPr>
        <p:spPr>
          <a:xfrm rot="10800000">
            <a:off x="-507524" y="328780"/>
            <a:ext cx="281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/>
              <a:t>U</a:t>
            </a:r>
            <a:endParaRPr lang="en-GB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96F13-E719-CD02-5BA9-4537E77FD7B6}"/>
              </a:ext>
            </a:extLst>
          </p:cNvPr>
          <p:cNvSpPr txBox="1"/>
          <p:nvPr/>
        </p:nvSpPr>
        <p:spPr>
          <a:xfrm>
            <a:off x="569436" y="1293982"/>
            <a:ext cx="281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/>
              <a:t>P</a:t>
            </a:r>
            <a:endParaRPr lang="en-GB" sz="7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40A53A-FB1D-7499-105B-2E0742ACDAAE}"/>
              </a:ext>
            </a:extLst>
          </p:cNvPr>
          <p:cNvSpPr/>
          <p:nvPr/>
        </p:nvSpPr>
        <p:spPr>
          <a:xfrm>
            <a:off x="324334" y="276676"/>
            <a:ext cx="2194560" cy="22176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635B0C-CC05-FC36-606B-5C85039AB459}"/>
              </a:ext>
            </a:extLst>
          </p:cNvPr>
          <p:cNvCxnSpPr/>
          <p:nvPr/>
        </p:nvCxnSpPr>
        <p:spPr>
          <a:xfrm>
            <a:off x="324334" y="276676"/>
            <a:ext cx="2194560" cy="2217635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8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46C97E70-7A40-0A19-1339-3BEB8186A38E}"/>
              </a:ext>
            </a:extLst>
          </p:cNvPr>
          <p:cNvGrpSpPr>
            <a:grpSpLocks noChangeAspect="1"/>
          </p:cNvGrpSpPr>
          <p:nvPr/>
        </p:nvGrpSpPr>
        <p:grpSpPr>
          <a:xfrm>
            <a:off x="318388" y="502804"/>
            <a:ext cx="9668891" cy="5697987"/>
            <a:chOff x="308229" y="909205"/>
            <a:chExt cx="7908082" cy="4660322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109A56D-F4D0-061B-A7C6-335581B626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480" y="3601560"/>
              <a:ext cx="861505" cy="0"/>
            </a:xfrm>
            <a:prstGeom prst="line">
              <a:avLst/>
            </a:prstGeom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F2EC6A8-4677-1CF2-17AF-7B398BE2B2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6829" y="3530600"/>
              <a:ext cx="430323" cy="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0ECB084-2AE5-BA32-E2AD-555AC3D05A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6830" y="3213395"/>
              <a:ext cx="430323" cy="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DED7414B-029F-6800-2855-BF416578AEBE}"/>
                </a:ext>
              </a:extLst>
            </p:cNvPr>
            <p:cNvSpPr/>
            <p:nvPr/>
          </p:nvSpPr>
          <p:spPr>
            <a:xfrm rot="16200000">
              <a:off x="5300750" y="3291971"/>
              <a:ext cx="229033" cy="160051"/>
            </a:xfrm>
            <a:prstGeom prst="triangle">
              <a:avLst>
                <a:gd name="adj" fmla="val 4927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64443F-A096-DE60-84CE-E361339149A5}"/>
                </a:ext>
              </a:extLst>
            </p:cNvPr>
            <p:cNvCxnSpPr>
              <a:cxnSpLocks/>
            </p:cNvCxnSpPr>
            <p:nvPr/>
          </p:nvCxnSpPr>
          <p:spPr>
            <a:xfrm>
              <a:off x="5529904" y="3213395"/>
              <a:ext cx="3" cy="317207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5B4ED0-5B72-CD83-42AC-E37B36EC35B4}"/>
                </a:ext>
              </a:extLst>
            </p:cNvPr>
            <p:cNvSpPr/>
            <p:nvPr/>
          </p:nvSpPr>
          <p:spPr>
            <a:xfrm>
              <a:off x="4093248" y="2736990"/>
              <a:ext cx="1023581" cy="100475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242AFC7-17B4-2408-C66A-1AE4D2BEB811}"/>
                </a:ext>
              </a:extLst>
            </p:cNvPr>
            <p:cNvCxnSpPr>
              <a:cxnSpLocks/>
            </p:cNvCxnSpPr>
            <p:nvPr/>
          </p:nvCxnSpPr>
          <p:spPr>
            <a:xfrm>
              <a:off x="4891832" y="2758440"/>
              <a:ext cx="0" cy="688935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35440E5C-E3AB-8D76-15A5-F9F57E100221}"/>
                </a:ext>
              </a:extLst>
            </p:cNvPr>
            <p:cNvSpPr/>
            <p:nvPr/>
          </p:nvSpPr>
          <p:spPr>
            <a:xfrm rot="10800000">
              <a:off x="4860404" y="3422983"/>
              <a:ext cx="67829" cy="207587"/>
            </a:xfrm>
            <a:prstGeom prst="triangle">
              <a:avLst>
                <a:gd name="adj" fmla="val 4927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409196-F580-1145-BD60-5EEB998C1002}"/>
                </a:ext>
              </a:extLst>
            </p:cNvPr>
            <p:cNvSpPr/>
            <p:nvPr/>
          </p:nvSpPr>
          <p:spPr>
            <a:xfrm>
              <a:off x="1544358" y="2736990"/>
              <a:ext cx="1023581" cy="100475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A91713-A97A-815B-160F-27DEAC99C1A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942" y="2758440"/>
              <a:ext cx="0" cy="688935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F31C53F-6EA4-0995-C853-BE1D55CF5546}"/>
                </a:ext>
              </a:extLst>
            </p:cNvPr>
            <p:cNvSpPr/>
            <p:nvPr/>
          </p:nvSpPr>
          <p:spPr>
            <a:xfrm rot="10800000">
              <a:off x="2311514" y="3422983"/>
              <a:ext cx="67829" cy="207587"/>
            </a:xfrm>
            <a:prstGeom prst="triangle">
              <a:avLst>
                <a:gd name="adj" fmla="val 4927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7A6BC52-3387-9F35-13F0-080DDB2DEB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1520" y="2805781"/>
              <a:ext cx="241727" cy="61720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B5FC794-0EFB-EF99-3576-695149DBB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4529" y="2800648"/>
              <a:ext cx="241727" cy="61720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087152-571F-94A3-FD5C-8514B9DB8E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7891" y="2800648"/>
              <a:ext cx="219165" cy="61720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DF4EDE-E831-6679-240D-99795D88E1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1197" y="2757976"/>
              <a:ext cx="1532" cy="659874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150FB47-A4E5-CA4B-AB12-4753698804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8857" y="2698547"/>
              <a:ext cx="468131" cy="832327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58EB7E7A-4590-38F9-252A-A772E159B8FB}"/>
                </a:ext>
              </a:extLst>
            </p:cNvPr>
            <p:cNvSpPr/>
            <p:nvPr/>
          </p:nvSpPr>
          <p:spPr>
            <a:xfrm rot="12536629">
              <a:off x="3418692" y="3497767"/>
              <a:ext cx="67829" cy="207587"/>
            </a:xfrm>
            <a:prstGeom prst="triangle">
              <a:avLst>
                <a:gd name="adj" fmla="val 4927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6954E6-8A98-A87A-1DDE-44C530D349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362" y="2727549"/>
              <a:ext cx="241727" cy="61720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8DBA5ED-41A3-B07F-A331-3BCBBA216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371" y="2722416"/>
              <a:ext cx="241727" cy="61720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1FFF65-72E9-AB11-0A89-E11FA5638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5733" y="2722416"/>
              <a:ext cx="219165" cy="61720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CCD18A-EBA0-294F-E982-172A972428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9039" y="2679744"/>
              <a:ext cx="1532" cy="659874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DD68D86-748D-36F9-E0A7-A986F5A43F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699" y="2620315"/>
              <a:ext cx="468131" cy="832327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10B83-055B-D4A2-C330-DDCFAFDB6500}"/>
                </a:ext>
              </a:extLst>
            </p:cNvPr>
            <p:cNvSpPr/>
            <p:nvPr/>
          </p:nvSpPr>
          <p:spPr>
            <a:xfrm rot="12536629">
              <a:off x="886534" y="3419535"/>
              <a:ext cx="67829" cy="207587"/>
            </a:xfrm>
            <a:prstGeom prst="triangle">
              <a:avLst>
                <a:gd name="adj" fmla="val 4927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0C81AFE-496C-302B-FC30-9654FECBA075}"/>
                </a:ext>
              </a:extLst>
            </p:cNvPr>
            <p:cNvCxnSpPr>
              <a:cxnSpLocks/>
            </p:cNvCxnSpPr>
            <p:nvPr/>
          </p:nvCxnSpPr>
          <p:spPr>
            <a:xfrm>
              <a:off x="4460673" y="2757976"/>
              <a:ext cx="238962" cy="1223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F4C9DE1-A72F-0D91-2256-B4CEE9A44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5910" y="2880360"/>
              <a:ext cx="238962" cy="1223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B3E7435-4A87-7710-9E55-07C2D3633B2B}"/>
                </a:ext>
              </a:extLst>
            </p:cNvPr>
            <p:cNvCxnSpPr>
              <a:cxnSpLocks/>
            </p:cNvCxnSpPr>
            <p:nvPr/>
          </p:nvCxnSpPr>
          <p:spPr>
            <a:xfrm>
              <a:off x="4462878" y="2988481"/>
              <a:ext cx="238962" cy="1223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89DC6C-55E4-8DB5-5B85-A681371EEA88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4596130" y="3098955"/>
              <a:ext cx="107315" cy="59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D52F443-9110-7714-2848-D6F6CF30D2AA}"/>
                </a:ext>
              </a:extLst>
            </p:cNvPr>
            <p:cNvCxnSpPr>
              <a:cxnSpLocks/>
            </p:cNvCxnSpPr>
            <p:nvPr/>
          </p:nvCxnSpPr>
          <p:spPr>
            <a:xfrm>
              <a:off x="4356210" y="3408429"/>
              <a:ext cx="238962" cy="1223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56BBC76-A626-3285-4CDF-9646F0BF3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2335" y="3423305"/>
              <a:ext cx="233297" cy="1063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925C067-30B1-6477-D60C-8CD775992292}"/>
                </a:ext>
              </a:extLst>
            </p:cNvPr>
            <p:cNvSpPr/>
            <p:nvPr/>
          </p:nvSpPr>
          <p:spPr>
            <a:xfrm>
              <a:off x="4434130" y="3158408"/>
              <a:ext cx="324000" cy="324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7DAA9DB-5A95-ECF6-A7A5-F7BE0FA7D79C}"/>
                </a:ext>
              </a:extLst>
            </p:cNvPr>
            <p:cNvCxnSpPr>
              <a:cxnSpLocks/>
            </p:cNvCxnSpPr>
            <p:nvPr/>
          </p:nvCxnSpPr>
          <p:spPr>
            <a:xfrm>
              <a:off x="4615538" y="3741742"/>
              <a:ext cx="0" cy="1827785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950C07D-6AA4-275C-631F-26F8D11650BE}"/>
                </a:ext>
              </a:extLst>
            </p:cNvPr>
            <p:cNvCxnSpPr>
              <a:cxnSpLocks/>
            </p:cNvCxnSpPr>
            <p:nvPr/>
          </p:nvCxnSpPr>
          <p:spPr>
            <a:xfrm>
              <a:off x="2074436" y="3741742"/>
              <a:ext cx="0" cy="134232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0E38408-9A4C-F715-EBE0-1DDF8223AFE4}"/>
                </a:ext>
              </a:extLst>
            </p:cNvPr>
            <p:cNvCxnSpPr>
              <a:cxnSpLocks/>
            </p:cNvCxnSpPr>
            <p:nvPr/>
          </p:nvCxnSpPr>
          <p:spPr>
            <a:xfrm>
              <a:off x="2056148" y="1415654"/>
              <a:ext cx="0" cy="134232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D1BCD7-649C-BCA5-92EC-D0A6A681E48C}"/>
                </a:ext>
              </a:extLst>
            </p:cNvPr>
            <p:cNvCxnSpPr>
              <a:cxnSpLocks/>
            </p:cNvCxnSpPr>
            <p:nvPr/>
          </p:nvCxnSpPr>
          <p:spPr>
            <a:xfrm>
              <a:off x="4615538" y="909205"/>
              <a:ext cx="0" cy="1848771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CCD89DC-D721-0BE3-7D6E-9D1EA401527A}"/>
                </a:ext>
              </a:extLst>
            </p:cNvPr>
            <p:cNvCxnSpPr>
              <a:cxnSpLocks/>
            </p:cNvCxnSpPr>
            <p:nvPr/>
          </p:nvCxnSpPr>
          <p:spPr>
            <a:xfrm>
              <a:off x="2056148" y="5065776"/>
              <a:ext cx="2559390" cy="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228EB43-AEFE-7718-EBB9-536A8C759D1B}"/>
                </a:ext>
              </a:extLst>
            </p:cNvPr>
            <p:cNvCxnSpPr>
              <a:cxnSpLocks/>
            </p:cNvCxnSpPr>
            <p:nvPr/>
          </p:nvCxnSpPr>
          <p:spPr>
            <a:xfrm>
              <a:off x="5547152" y="3390141"/>
              <a:ext cx="2559390" cy="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4053D92-CEFF-97BA-1EC6-9B627B61B9B6}"/>
                </a:ext>
              </a:extLst>
            </p:cNvPr>
            <p:cNvCxnSpPr>
              <a:cxnSpLocks/>
            </p:cNvCxnSpPr>
            <p:nvPr/>
          </p:nvCxnSpPr>
          <p:spPr>
            <a:xfrm>
              <a:off x="2045648" y="1415654"/>
              <a:ext cx="2604139" cy="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64FD29C-A5F5-FDB1-7B48-AC6D5FFDD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6176" y="909205"/>
              <a:ext cx="1490" cy="466032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AA4AE35-63E3-5BFF-95E9-466C9A7BEFF4}"/>
                </a:ext>
              </a:extLst>
            </p:cNvPr>
            <p:cNvSpPr/>
            <p:nvPr/>
          </p:nvSpPr>
          <p:spPr>
            <a:xfrm>
              <a:off x="4525538" y="1328245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D850C7-E868-E955-BFED-DD0C314B8D92}"/>
                </a:ext>
              </a:extLst>
            </p:cNvPr>
            <p:cNvSpPr/>
            <p:nvPr/>
          </p:nvSpPr>
          <p:spPr>
            <a:xfrm>
              <a:off x="8036311" y="3282519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C715C09-A74C-38DE-C509-EF94F100F831}"/>
                </a:ext>
              </a:extLst>
            </p:cNvPr>
            <p:cNvSpPr/>
            <p:nvPr/>
          </p:nvSpPr>
          <p:spPr>
            <a:xfrm>
              <a:off x="4531681" y="4973077"/>
              <a:ext cx="180000" cy="1800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D3BACAC-85BC-C24D-0144-A9B5735844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2875" y="2284040"/>
              <a:ext cx="672443" cy="0"/>
            </a:xfrm>
            <a:prstGeom prst="line">
              <a:avLst/>
            </a:prstGeom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72697F1-1D02-D046-2905-A9507EDE2B46}"/>
                </a:ext>
              </a:extLst>
            </p:cNvPr>
            <p:cNvCxnSpPr>
              <a:cxnSpLocks/>
            </p:cNvCxnSpPr>
            <p:nvPr/>
          </p:nvCxnSpPr>
          <p:spPr>
            <a:xfrm>
              <a:off x="3006421" y="2284040"/>
              <a:ext cx="0" cy="711334"/>
            </a:xfrm>
            <a:prstGeom prst="line">
              <a:avLst/>
            </a:prstGeom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7C1BB75-D487-75D1-D906-7FBA439855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7716" y="2284040"/>
              <a:ext cx="245159" cy="414507"/>
            </a:xfrm>
            <a:prstGeom prst="line">
              <a:avLst/>
            </a:prstGeom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651E0F-31C8-B71E-A379-6265AF190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0523" y="2993335"/>
              <a:ext cx="424795" cy="0"/>
            </a:xfrm>
            <a:prstGeom prst="line">
              <a:avLst/>
            </a:prstGeom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B1469D9-6408-C531-15E4-940C22400B01}"/>
                </a:ext>
              </a:extLst>
            </p:cNvPr>
            <p:cNvGrpSpPr/>
            <p:nvPr/>
          </p:nvGrpSpPr>
          <p:grpSpPr>
            <a:xfrm rot="10800000">
              <a:off x="3627144" y="3514747"/>
              <a:ext cx="917602" cy="711334"/>
              <a:chOff x="2670740" y="3935080"/>
              <a:chExt cx="917602" cy="711334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BFFEAB5-43C5-254D-A154-6EAD78DB1B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15899" y="3935080"/>
                <a:ext cx="672443" cy="0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3F14ED9-2130-3A66-C40C-8274FECBBB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9445" y="3935080"/>
                <a:ext cx="0" cy="711334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7F73B82-06E2-25E4-A9A3-04608B4E0E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0740" y="3935080"/>
                <a:ext cx="245159" cy="414507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79BCCC9-7111-C00F-A644-BFFB4F5238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3547" y="4644375"/>
                <a:ext cx="424795" cy="0"/>
              </a:xfrm>
              <a:prstGeom prst="line">
                <a:avLst/>
              </a:prstGeom>
              <a:ln w="381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47CE2EB6-82CB-337A-D5E8-41AE13717E01}"/>
                </a:ext>
              </a:extLst>
            </p:cNvPr>
            <p:cNvSpPr/>
            <p:nvPr/>
          </p:nvSpPr>
          <p:spPr>
            <a:xfrm rot="16200000">
              <a:off x="353868" y="3430665"/>
              <a:ext cx="239082" cy="33036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78E08B2D-8BF3-E65D-C3F2-8EFDB1D29BC4}"/>
              </a:ext>
            </a:extLst>
          </p:cNvPr>
          <p:cNvSpPr txBox="1"/>
          <p:nvPr/>
        </p:nvSpPr>
        <p:spPr>
          <a:xfrm>
            <a:off x="5769107" y="284479"/>
            <a:ext cx="281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/>
              <a:t>A CYL</a:t>
            </a:r>
            <a:endParaRPr lang="en-GB" sz="7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8A9578-0101-1F3F-7A6D-091AAE67A58F}"/>
              </a:ext>
            </a:extLst>
          </p:cNvPr>
          <p:cNvSpPr txBox="1"/>
          <p:nvPr/>
        </p:nvSpPr>
        <p:spPr>
          <a:xfrm>
            <a:off x="5626635" y="4576437"/>
            <a:ext cx="281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/>
              <a:t>A DCV</a:t>
            </a:r>
            <a:endParaRPr lang="en-GB" sz="7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578673B-477B-D1DD-1BA0-61DC4EA90A05}"/>
              </a:ext>
            </a:extLst>
          </p:cNvPr>
          <p:cNvSpPr txBox="1"/>
          <p:nvPr/>
        </p:nvSpPr>
        <p:spPr>
          <a:xfrm>
            <a:off x="10011285" y="2923025"/>
            <a:ext cx="1302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200" dirty="0"/>
              <a:t>B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91155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4C9B8C9-AE79-5A3D-367A-245A52577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7" y="-226143"/>
            <a:ext cx="9606116" cy="763950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70C4BD-26AD-028C-6BCA-105A29C6DECD}"/>
              </a:ext>
            </a:extLst>
          </p:cNvPr>
          <p:cNvCxnSpPr>
            <a:cxnSpLocks/>
          </p:cNvCxnSpPr>
          <p:nvPr/>
        </p:nvCxnSpPr>
        <p:spPr>
          <a:xfrm>
            <a:off x="1789471" y="324465"/>
            <a:ext cx="8131277" cy="62090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36A371-98D4-D769-8A21-F525B714CC08}"/>
              </a:ext>
            </a:extLst>
          </p:cNvPr>
          <p:cNvCxnSpPr>
            <a:cxnSpLocks/>
          </p:cNvCxnSpPr>
          <p:nvPr/>
        </p:nvCxnSpPr>
        <p:spPr>
          <a:xfrm>
            <a:off x="1789471" y="324465"/>
            <a:ext cx="2625213" cy="20057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9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27</Words>
  <Application>Microsoft Office PowerPoint</Application>
  <PresentationFormat>Widescreen</PresentationFormat>
  <Paragraphs>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Hansen</dc:creator>
  <cp:lastModifiedBy>Emil Hansen</cp:lastModifiedBy>
  <cp:revision>1</cp:revision>
  <dcterms:created xsi:type="dcterms:W3CDTF">2025-04-09T06:32:45Z</dcterms:created>
  <dcterms:modified xsi:type="dcterms:W3CDTF">2025-04-11T08:14:19Z</dcterms:modified>
</cp:coreProperties>
</file>