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0" r:id="rId2"/>
    <p:sldId id="257" r:id="rId3"/>
    <p:sldId id="259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7F95798-0207-4BC9-A1AD-5C0AECAF9795}">
          <p14:sldIdLst>
            <p14:sldId id="260"/>
            <p14:sldId id="257"/>
            <p14:sldId id="259"/>
            <p14:sldId id="261"/>
            <p14:sldId id="262"/>
          </p14:sldIdLst>
        </p14:section>
        <p14:section name="Untitled Section" id="{D4363EE0-9DFA-47FD-9FEE-547598C7C9FE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BF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6911" autoAdjust="0"/>
  </p:normalViewPr>
  <p:slideViewPr>
    <p:cSldViewPr snapToGrid="0">
      <p:cViewPr varScale="1">
        <p:scale>
          <a:sx n="78" d="100"/>
          <a:sy n="78" d="100"/>
        </p:scale>
        <p:origin x="8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74AB72-428D-4829-85BA-134047D80F56}" type="datetimeFigureOut">
              <a:rPr lang="en-GB" smtClean="0"/>
              <a:t>14/03/2025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6B3E0-9C92-43DF-8659-12C732B556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4997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56B3E0-9C92-43DF-8659-12C732B55634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4488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56B3E0-9C92-43DF-8659-12C732B55634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34141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EE01E0-6027-E69C-2DFF-8941741089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8A2688E-E2B4-7654-028C-889DC2BFA5B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62BE165-2B4C-249B-685A-80596D67E7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984B2C-CB80-75EE-41C2-F731608495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56B3E0-9C92-43DF-8659-12C732B55634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9377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91CE7F-A864-A045-4508-54768E9E29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DE6EF1D-B90A-8C54-D59A-1DF175354A1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2BF307E-DD88-D4CC-EE2E-4D43779040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D05112-9EEB-C77C-B0D7-17E55B06889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56B3E0-9C92-43DF-8659-12C732B55634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69992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BF5F2-0B7A-F822-8924-DE3B25B931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89D94A-3DA8-8BAF-F80F-3EB8EC9649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990516-38DA-DCF0-D668-4C19C2D06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9C05-9639-4EC7-951E-4D67C5F3A0E0}" type="datetimeFigureOut">
              <a:rPr lang="en-GB" smtClean="0"/>
              <a:t>14/03/2025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FA951A-00E7-4846-EB0B-DA5C5A055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D3EC50-69DC-8462-8059-A65EC70CB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7DC92-AD1B-497F-90BD-84B866CE57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3918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321DA-BAEA-B9AA-BCF1-237859482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93A2E-4684-D081-8499-699C3777B8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547CAD-6FD7-54CC-DA37-02B53E533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9C05-9639-4EC7-951E-4D67C5F3A0E0}" type="datetimeFigureOut">
              <a:rPr lang="en-GB" smtClean="0"/>
              <a:t>14/03/2025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8C3B34-889C-D8ED-E840-29DDBCF13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E755F6-551A-4F91-A5B0-4D1D2838B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7DC92-AD1B-497F-90BD-84B866CE57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1896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CCE7BF-FC6F-84E1-8D70-580BADABAC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326B49-7685-C82B-1AA1-5A7E96E50C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C8A89F-0A74-9FE7-BDA6-D71D12BD0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9C05-9639-4EC7-951E-4D67C5F3A0E0}" type="datetimeFigureOut">
              <a:rPr lang="en-GB" smtClean="0"/>
              <a:t>14/03/2025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27ADF4-2AC0-0088-417E-C0B137A85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A2DDE8-08EC-5B4F-DB35-4A7CD40BB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7DC92-AD1B-497F-90BD-84B866CE57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7546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B78F8-1B2B-E9D0-5FAE-FB2FFC67C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FE3C6C-3B06-0AED-5FBD-D6BB36254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04CA02-1CFB-2C48-8DB3-1DB507827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9C05-9639-4EC7-951E-4D67C5F3A0E0}" type="datetimeFigureOut">
              <a:rPr lang="en-GB" smtClean="0"/>
              <a:t>14/03/2025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DA4659-8061-C489-F7E1-E654781B0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6D293-2B54-4094-8899-90D1F36E9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7DC92-AD1B-497F-90BD-84B866CE57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7134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830B9-6529-664E-43EA-24F24CCB2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0FEBFC-1E2D-7D8D-9237-14B754C627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B8A444-A08B-8819-0E50-75FA9E01D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9C05-9639-4EC7-951E-4D67C5F3A0E0}" type="datetimeFigureOut">
              <a:rPr lang="en-GB" smtClean="0"/>
              <a:t>14/03/2025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F42189-FA28-F8E7-8E45-261ECD681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737E21-ED2A-323D-EA66-3CF424977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7DC92-AD1B-497F-90BD-84B866CE57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8008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B6503-8708-95A9-419F-F042A0BBA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48604-C548-D726-6A4D-717CBE53C6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6865D-3102-10B2-6684-816F61B652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CBC8D0-DAF1-A9D2-6F0E-2882F0805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9C05-9639-4EC7-951E-4D67C5F3A0E0}" type="datetimeFigureOut">
              <a:rPr lang="en-GB" smtClean="0"/>
              <a:t>14/03/2025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19FE86-F919-3BD2-DE30-E4F454B32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03DBA8-E76B-9A3C-6F21-1B621B43F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7DC92-AD1B-497F-90BD-84B866CE57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7737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6C0C6-04A7-4168-DB8B-AAE8BF0F4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6A97A4-2CFD-8414-FBEC-14BC24AC72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D679F7-A503-1F86-75C2-ADCC8C5B2F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817AB6-8EB8-C3DE-3AEC-6D5A8488C7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9FD792-CF58-5682-AF9E-376A9F1A14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5BFBA4-0781-4162-F057-9F32A0542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9C05-9639-4EC7-951E-4D67C5F3A0E0}" type="datetimeFigureOut">
              <a:rPr lang="en-GB" smtClean="0"/>
              <a:t>14/03/2025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BFD8C6-B949-4A0A-EA47-9AC5D9574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428BD7-362E-512B-3FB0-71C3D0670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7DC92-AD1B-497F-90BD-84B866CE57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6555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71ADA-4319-C5AF-2889-C56D293E6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A0BCB5-837D-7BFE-A5F6-9CF91C3A4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9C05-9639-4EC7-951E-4D67C5F3A0E0}" type="datetimeFigureOut">
              <a:rPr lang="en-GB" smtClean="0"/>
              <a:t>14/03/2025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0FD683-27BC-C8EE-C93B-514326244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0A1B43-8548-CE0D-44F8-E03994B25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7DC92-AD1B-497F-90BD-84B866CE57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6980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05C939-ECAA-4BD1-45C7-FABA91760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9C05-9639-4EC7-951E-4D67C5F3A0E0}" type="datetimeFigureOut">
              <a:rPr lang="en-GB" smtClean="0"/>
              <a:t>14/03/2025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093B28-C3E4-661E-D59C-E82A6F56E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705A96-CCF8-D7BF-6D0F-421E424B7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7DC92-AD1B-497F-90BD-84B866CE57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705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031C6-4264-4316-50AB-42DC4C12F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3741E-CAC7-2128-9160-59AF7BFD98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B31F80-8827-8B8A-DD3F-724323703D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BF4619-868D-CEAE-653E-8F8515E36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9C05-9639-4EC7-951E-4D67C5F3A0E0}" type="datetimeFigureOut">
              <a:rPr lang="en-GB" smtClean="0"/>
              <a:t>14/03/2025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B24039-0720-A66E-8777-F10AD190F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807D9E-5F80-47DA-6301-2570BA9A2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7DC92-AD1B-497F-90BD-84B866CE57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0694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E8FEE-C91C-914E-B13E-32BD766FB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EDD324-F63C-DD69-10E9-41AFCE1D93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06CCC-7F00-CEAF-3CF2-A6B33B36CE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F82F90-A0D1-4258-437D-F197D8938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9C05-9639-4EC7-951E-4D67C5F3A0E0}" type="datetimeFigureOut">
              <a:rPr lang="en-GB" smtClean="0"/>
              <a:t>14/03/2025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536125-8559-6128-09AD-1F030C6B4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B043E2-9D46-1729-5920-E6B11B9B8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7DC92-AD1B-497F-90BD-84B866CE57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9210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A5EA8A-81DA-676F-D178-D0DD811CF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0725DF-10DA-4F6C-3967-49565C4B46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47F396-8948-9F0B-1FDE-6360E78B64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CCC9C05-9639-4EC7-951E-4D67C5F3A0E0}" type="datetimeFigureOut">
              <a:rPr lang="en-GB" smtClean="0"/>
              <a:t>14/03/2025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8DADE2-6EBF-8EF8-15A1-4A5E832F81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CB2A04-52C7-4048-D86D-80FC25423A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3B7DC92-AD1B-497F-90BD-84B866CE57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4010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cloudconvert.com/pdf-to-svg" TargetMode="Externa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>
            <a:extLst>
              <a:ext uri="{FF2B5EF4-FFF2-40B4-BE49-F238E27FC236}">
                <a16:creationId xmlns:a16="http://schemas.microsoft.com/office/drawing/2014/main" id="{59A1E6B2-DF56-AACD-CB11-1512111E3C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86" y="4083621"/>
            <a:ext cx="2400635" cy="1028844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40ABFC22-75AE-62AD-5E9C-9EB64B3E3D1E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441156" y="-567000"/>
            <a:ext cx="11309687" cy="7992000"/>
            <a:chOff x="441156" y="-567000"/>
            <a:chExt cx="11309687" cy="7992000"/>
          </a:xfrm>
        </p:grpSpPr>
        <p:pic>
          <p:nvPicPr>
            <p:cNvPr id="24" name="Graphic 23">
              <a:extLst>
                <a:ext uri="{FF2B5EF4-FFF2-40B4-BE49-F238E27FC236}">
                  <a16:creationId xmlns:a16="http://schemas.microsoft.com/office/drawing/2014/main" id="{6095B21E-BC1E-E928-B9B3-EBA4A1C97001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41156" y="-567000"/>
              <a:ext cx="11309687" cy="7992000"/>
            </a:xfrm>
            <a:prstGeom prst="rect">
              <a:avLst/>
            </a:prstGeom>
          </p:spPr>
        </p:pic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078AA3B2-4842-57F0-2D59-D75A1F47B866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10800000">
              <a:off x="3198494" y="3942080"/>
              <a:ext cx="78105" cy="92710"/>
            </a:xfrm>
            <a:prstGeom prst="triangle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390BCDBB-61E0-E44C-835C-A0BBA7712E19}"/>
              </a:ext>
            </a:extLst>
          </p:cNvPr>
          <p:cNvSpPr txBox="1"/>
          <p:nvPr/>
        </p:nvSpPr>
        <p:spPr>
          <a:xfrm>
            <a:off x="8656320" y="4754880"/>
            <a:ext cx="335089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b="1" dirty="0"/>
              <a:t>Importing from autocad</a:t>
            </a:r>
          </a:p>
          <a:p>
            <a:pPr marL="342900" indent="-342900">
              <a:buFont typeface="+mj-lt"/>
              <a:buAutoNum type="arabicPeriod"/>
            </a:pPr>
            <a:r>
              <a:rPr lang="nb-NO" dirty="0"/>
              <a:t>Export as pdf from autocad</a:t>
            </a:r>
          </a:p>
          <a:p>
            <a:pPr marL="342900" indent="-342900">
              <a:buFont typeface="+mj-lt"/>
              <a:buAutoNum type="arabicPeriod"/>
            </a:pPr>
            <a:r>
              <a:rPr lang="nb-NO" dirty="0"/>
              <a:t>Convert pdf to svg (</a:t>
            </a:r>
            <a:r>
              <a:rPr lang="nb-NO" dirty="0">
                <a:hlinkClick r:id="rId5"/>
              </a:rPr>
              <a:t>https://cloudconvert.com/pdf-to-svg</a:t>
            </a:r>
            <a:r>
              <a:rPr lang="nb-NO" dirty="0"/>
              <a:t> )</a:t>
            </a:r>
          </a:p>
          <a:p>
            <a:pPr marL="342900" indent="-342900">
              <a:buFont typeface="+mj-lt"/>
              <a:buAutoNum type="arabicPeriod"/>
            </a:pPr>
            <a:r>
              <a:rPr lang="nb-NO" dirty="0"/>
              <a:t>Insert svg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10190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E5D136-37F7-A2CC-9E91-C4862848F4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Group 143">
            <a:extLst>
              <a:ext uri="{FF2B5EF4-FFF2-40B4-BE49-F238E27FC236}">
                <a16:creationId xmlns:a16="http://schemas.microsoft.com/office/drawing/2014/main" id="{395E1F58-04A8-D0FE-9757-083903A5E829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795561" y="1771518"/>
            <a:ext cx="10600878" cy="4622629"/>
            <a:chOff x="997231" y="1801470"/>
            <a:chExt cx="10600878" cy="4622629"/>
          </a:xfrm>
        </p:grpSpPr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D975AD0A-149C-4F62-0E0D-2EE71F52315D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10055225" y="3220543"/>
              <a:ext cx="360000" cy="899292"/>
              <a:chOff x="10055225" y="3220543"/>
              <a:chExt cx="360000" cy="899292"/>
            </a:xfrm>
          </p:grpSpPr>
          <p:cxnSp>
            <p:nvCxnSpPr>
              <p:cNvPr id="103" name="Straight Arrow Connector 102">
                <a:extLst>
                  <a:ext uri="{FF2B5EF4-FFF2-40B4-BE49-F238E27FC236}">
                    <a16:creationId xmlns:a16="http://schemas.microsoft.com/office/drawing/2014/main" id="{3D121FFB-8476-3EDE-62ED-534FE19B2C41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stCxn id="108" idx="0"/>
              </p:cNvCxnSpPr>
              <p:nvPr/>
            </p:nvCxnSpPr>
            <p:spPr>
              <a:xfrm flipV="1">
                <a:off x="10235225" y="3220543"/>
                <a:ext cx="0" cy="539292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6F5F2DDC-CE2F-81BC-0558-2517B11E18B0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0055225" y="3759835"/>
                <a:ext cx="360000" cy="360000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nb-NO" dirty="0"/>
                  <a:t>2</a:t>
                </a:r>
                <a:endParaRPr lang="en-GB" dirty="0"/>
              </a:p>
            </p:txBody>
          </p:sp>
        </p:grp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05976B5F-F9BE-3F6E-F7C2-716BBE0B1DDB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7600536" y="1801470"/>
              <a:ext cx="855118" cy="360000"/>
              <a:chOff x="9543337" y="1327014"/>
              <a:chExt cx="855118" cy="360000"/>
            </a:xfrm>
          </p:grpSpPr>
          <p:cxnSp>
            <p:nvCxnSpPr>
              <p:cNvPr id="122" name="Straight Arrow Connector 121">
                <a:extLst>
                  <a:ext uri="{FF2B5EF4-FFF2-40B4-BE49-F238E27FC236}">
                    <a16:creationId xmlns:a16="http://schemas.microsoft.com/office/drawing/2014/main" id="{C5208587-A3AD-D43A-2987-C127AF8A4A6D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 flipV="1">
                <a:off x="9909108" y="1507014"/>
                <a:ext cx="489347" cy="229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C26E1E4C-3D97-DC5D-182F-9C2EDCB5BD3B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9543337" y="1327014"/>
                <a:ext cx="360000" cy="360000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nb-NO" dirty="0"/>
                  <a:t>3</a:t>
                </a:r>
                <a:endParaRPr lang="en-GB" dirty="0"/>
              </a:p>
            </p:txBody>
          </p:sp>
        </p:grpSp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266A8AF1-1AF4-A61B-B4AA-77FB5B8E25FF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11238109" y="3555472"/>
              <a:ext cx="360000" cy="644716"/>
              <a:chOff x="10626600" y="4236356"/>
              <a:chExt cx="360000" cy="644716"/>
            </a:xfrm>
          </p:grpSpPr>
          <p:cxnSp>
            <p:nvCxnSpPr>
              <p:cNvPr id="126" name="Straight Arrow Connector 125">
                <a:extLst>
                  <a:ext uri="{FF2B5EF4-FFF2-40B4-BE49-F238E27FC236}">
                    <a16:creationId xmlns:a16="http://schemas.microsoft.com/office/drawing/2014/main" id="{3BF1A53F-C2A2-D2B2-4BFD-445D3C73C4C7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stCxn id="127" idx="0"/>
              </p:cNvCxnSpPr>
              <p:nvPr/>
            </p:nvCxnSpPr>
            <p:spPr>
              <a:xfrm flipH="1" flipV="1">
                <a:off x="10799834" y="4236356"/>
                <a:ext cx="6766" cy="284716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7" name="Oval 126">
                <a:extLst>
                  <a:ext uri="{FF2B5EF4-FFF2-40B4-BE49-F238E27FC236}">
                    <a16:creationId xmlns:a16="http://schemas.microsoft.com/office/drawing/2014/main" id="{45B3E481-3B4B-899C-FEF8-F912BCBA6BDD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0626600" y="4521072"/>
                <a:ext cx="360000" cy="360000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nb-NO" dirty="0"/>
                  <a:t>1</a:t>
                </a:r>
                <a:endParaRPr lang="en-GB" dirty="0"/>
              </a:p>
            </p:txBody>
          </p:sp>
        </p:grpSp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C272DFA1-D9D2-0594-237C-E18293B03B41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8075670" y="3840188"/>
              <a:ext cx="667096" cy="636289"/>
              <a:chOff x="11090919" y="3114611"/>
              <a:chExt cx="667096" cy="636289"/>
            </a:xfrm>
          </p:grpSpPr>
          <p:cxnSp>
            <p:nvCxnSpPr>
              <p:cNvPr id="129" name="Straight Arrow Connector 128">
                <a:extLst>
                  <a:ext uri="{FF2B5EF4-FFF2-40B4-BE49-F238E27FC236}">
                    <a16:creationId xmlns:a16="http://schemas.microsoft.com/office/drawing/2014/main" id="{BA91683E-17D2-FD2E-E295-9977E0A44756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stCxn id="130" idx="1"/>
              </p:cNvCxnSpPr>
              <p:nvPr/>
            </p:nvCxnSpPr>
            <p:spPr>
              <a:xfrm flipH="1" flipV="1">
                <a:off x="11090919" y="3114611"/>
                <a:ext cx="359817" cy="32901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0" name="Oval 129">
                <a:extLst>
                  <a:ext uri="{FF2B5EF4-FFF2-40B4-BE49-F238E27FC236}">
                    <a16:creationId xmlns:a16="http://schemas.microsoft.com/office/drawing/2014/main" id="{A586597E-FC1A-B0B5-0957-10EBDE985C5B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1398015" y="3390900"/>
                <a:ext cx="360000" cy="360000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nb-NO" dirty="0"/>
                  <a:t>4</a:t>
                </a:r>
                <a:endParaRPr lang="en-GB" dirty="0"/>
              </a:p>
            </p:txBody>
          </p:sp>
        </p:grp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57B7F744-5250-F584-5E77-F1F2E085127C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5870351" y="6064099"/>
              <a:ext cx="688859" cy="360000"/>
              <a:chOff x="13294115" y="4148455"/>
              <a:chExt cx="688859" cy="360000"/>
            </a:xfrm>
          </p:grpSpPr>
          <p:cxnSp>
            <p:nvCxnSpPr>
              <p:cNvPr id="132" name="Straight Arrow Connector 131">
                <a:extLst>
                  <a:ext uri="{FF2B5EF4-FFF2-40B4-BE49-F238E27FC236}">
                    <a16:creationId xmlns:a16="http://schemas.microsoft.com/office/drawing/2014/main" id="{E42F68FF-6040-528E-8B4F-8E29D2023226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 flipH="1" flipV="1">
                <a:off x="13294115" y="4149385"/>
                <a:ext cx="331470" cy="115812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3" name="Oval 132">
                <a:extLst>
                  <a:ext uri="{FF2B5EF4-FFF2-40B4-BE49-F238E27FC236}">
                    <a16:creationId xmlns:a16="http://schemas.microsoft.com/office/drawing/2014/main" id="{FA801095-FFDA-AB08-4CB5-535145C75D11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3622974" y="4148455"/>
                <a:ext cx="360000" cy="360000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nb-NO" dirty="0"/>
                  <a:t>6</a:t>
                </a:r>
                <a:endParaRPr lang="en-GB" dirty="0"/>
              </a:p>
            </p:txBody>
          </p:sp>
        </p:grpSp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8829CFDC-1581-DE7B-6744-81B19FAF57EE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3058861" y="3946571"/>
              <a:ext cx="360000" cy="709906"/>
              <a:chOff x="11230397" y="3054268"/>
              <a:chExt cx="360000" cy="709906"/>
            </a:xfrm>
          </p:grpSpPr>
          <p:cxnSp>
            <p:nvCxnSpPr>
              <p:cNvPr id="139" name="Straight Arrow Connector 138">
                <a:extLst>
                  <a:ext uri="{FF2B5EF4-FFF2-40B4-BE49-F238E27FC236}">
                    <a16:creationId xmlns:a16="http://schemas.microsoft.com/office/drawing/2014/main" id="{AB5C6A8A-0F4F-31E1-3AEE-9823F0E843B0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stCxn id="140" idx="0"/>
              </p:cNvCxnSpPr>
              <p:nvPr/>
            </p:nvCxnSpPr>
            <p:spPr>
              <a:xfrm flipV="1">
                <a:off x="11410397" y="3054268"/>
                <a:ext cx="0" cy="349906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0" name="Oval 139">
                <a:extLst>
                  <a:ext uri="{FF2B5EF4-FFF2-40B4-BE49-F238E27FC236}">
                    <a16:creationId xmlns:a16="http://schemas.microsoft.com/office/drawing/2014/main" id="{5D15A957-C60C-94E8-64E4-8F711435A9EB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1230397" y="3404174"/>
                <a:ext cx="360000" cy="360000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nb-NO" dirty="0"/>
                  <a:t>7</a:t>
                </a:r>
                <a:endParaRPr lang="en-GB" dirty="0"/>
              </a:p>
            </p:txBody>
          </p:sp>
        </p:grpSp>
        <p:grpSp>
          <p:nvGrpSpPr>
            <p:cNvPr id="141" name="Group 140">
              <a:extLst>
                <a:ext uri="{FF2B5EF4-FFF2-40B4-BE49-F238E27FC236}">
                  <a16:creationId xmlns:a16="http://schemas.microsoft.com/office/drawing/2014/main" id="{FDE4D458-40DC-F59B-2001-DB0357636D97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997231" y="3555035"/>
              <a:ext cx="360000" cy="645153"/>
              <a:chOff x="11058652" y="4197357"/>
              <a:chExt cx="360000" cy="645153"/>
            </a:xfrm>
          </p:grpSpPr>
          <p:cxnSp>
            <p:nvCxnSpPr>
              <p:cNvPr id="142" name="Straight Arrow Connector 141">
                <a:extLst>
                  <a:ext uri="{FF2B5EF4-FFF2-40B4-BE49-F238E27FC236}">
                    <a16:creationId xmlns:a16="http://schemas.microsoft.com/office/drawing/2014/main" id="{45806614-5A59-1FE4-4297-B99DCE1130B1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 flipV="1">
                <a:off x="11238652" y="4197357"/>
                <a:ext cx="0" cy="285153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014E750A-BE48-FE45-D697-E6EF7719C4F8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1058652" y="4482510"/>
                <a:ext cx="360000" cy="360000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nb-NO" dirty="0"/>
                  <a:t>8</a:t>
                </a:r>
                <a:endParaRPr lang="en-GB" dirty="0"/>
              </a:p>
            </p:txBody>
          </p:sp>
        </p:grpSp>
      </p:grp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D1CD198-65C9-6518-C4C9-66ABAA43DFE8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4971532" y="3810236"/>
            <a:ext cx="329305" cy="307394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3AA38495-9914-BE04-F375-49529E978642}"/>
              </a:ext>
            </a:extLst>
          </p:cNvPr>
          <p:cNvSpPr/>
          <p:nvPr/>
        </p:nvSpPr>
        <p:spPr>
          <a:xfrm>
            <a:off x="4664253" y="4064909"/>
            <a:ext cx="360000" cy="360000"/>
          </a:xfrm>
          <a:prstGeom prst="ellips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nb-NO" dirty="0"/>
              <a:t>5</a:t>
            </a:r>
            <a:endParaRPr lang="en-GB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0F06D89-9A3F-0976-F6BB-003384221AE6}"/>
              </a:ext>
            </a:extLst>
          </p:cNvPr>
          <p:cNvSpPr/>
          <p:nvPr/>
        </p:nvSpPr>
        <p:spPr>
          <a:xfrm>
            <a:off x="7812714" y="4545030"/>
            <a:ext cx="3938129" cy="2249835"/>
          </a:xfrm>
          <a:prstGeom prst="roundRect">
            <a:avLst>
              <a:gd name="adj" fmla="val 8869"/>
            </a:avLst>
          </a:prstGeom>
          <a:ln w="38100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Clr>
                <a:schemeClr val="accent1"/>
              </a:buClr>
              <a:buFont typeface="+mj-lt"/>
              <a:buAutoNum type="arabicPeriod"/>
            </a:pPr>
            <a:r>
              <a:rPr lang="nb-NO" sz="1600" dirty="0"/>
              <a:t>Jib cylinder</a:t>
            </a:r>
          </a:p>
          <a:p>
            <a:pPr marL="342900" indent="-342900">
              <a:buClr>
                <a:schemeClr val="accent1"/>
              </a:buClr>
              <a:buFont typeface="+mj-lt"/>
              <a:buAutoNum type="arabicPeriod"/>
            </a:pPr>
            <a:r>
              <a:rPr lang="nb-NO" sz="1600" dirty="0"/>
              <a:t>Pressure transduser</a:t>
            </a:r>
          </a:p>
          <a:p>
            <a:pPr marL="342900" indent="-342900">
              <a:buClr>
                <a:schemeClr val="accent1"/>
              </a:buClr>
              <a:buFont typeface="+mj-lt"/>
              <a:buAutoNum type="arabicPeriod"/>
            </a:pPr>
            <a:r>
              <a:rPr lang="nb-NO" sz="1600" dirty="0"/>
              <a:t>Jib counter balance valve block</a:t>
            </a:r>
          </a:p>
          <a:p>
            <a:pPr marL="342900" indent="-342900">
              <a:buClr>
                <a:schemeClr val="accent1"/>
              </a:buClr>
              <a:buFont typeface="+mj-lt"/>
              <a:buAutoNum type="arabicPeriod"/>
            </a:pPr>
            <a:r>
              <a:rPr lang="nb-NO" sz="1600" dirty="0"/>
              <a:t>Hawe directional control valve</a:t>
            </a:r>
          </a:p>
          <a:p>
            <a:pPr marL="342900" indent="-342900">
              <a:buClr>
                <a:schemeClr val="accent1"/>
              </a:buClr>
              <a:buFont typeface="+mj-lt"/>
              <a:buAutoNum type="arabicPeriod" startAt="5"/>
            </a:pPr>
            <a:r>
              <a:rPr lang="nb-NO" sz="1600" dirty="0"/>
              <a:t>Hawe directional control valve</a:t>
            </a:r>
          </a:p>
          <a:p>
            <a:pPr marL="342900" indent="-342900">
              <a:buClr>
                <a:schemeClr val="accent1"/>
              </a:buClr>
              <a:buFont typeface="+mj-lt"/>
              <a:buAutoNum type="arabicPeriod" startAt="5"/>
            </a:pPr>
            <a:r>
              <a:rPr lang="nb-NO" sz="1600" dirty="0"/>
              <a:t>Pump</a:t>
            </a:r>
          </a:p>
          <a:p>
            <a:pPr marL="342900" indent="-342900">
              <a:buClr>
                <a:schemeClr val="accent1"/>
              </a:buClr>
              <a:buFont typeface="+mj-lt"/>
              <a:buAutoNum type="arabicPeriod" startAt="5"/>
            </a:pPr>
            <a:r>
              <a:rPr lang="nb-NO" sz="1600" dirty="0"/>
              <a:t>Main counter balance valve block</a:t>
            </a:r>
          </a:p>
          <a:p>
            <a:pPr marL="342900" indent="-342900">
              <a:buClr>
                <a:schemeClr val="accent1"/>
              </a:buClr>
              <a:buFont typeface="+mj-lt"/>
              <a:buAutoNum type="arabicPeriod" startAt="5"/>
            </a:pPr>
            <a:r>
              <a:rPr lang="nb-NO" sz="1600" dirty="0"/>
              <a:t>Main cylinder</a:t>
            </a: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13816DFC-FC55-D6D8-1333-0BA9702450BF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1652221" y="41682"/>
            <a:ext cx="8619964" cy="4692439"/>
            <a:chOff x="1652221" y="41682"/>
            <a:chExt cx="8619964" cy="4692439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9C4977A7-76BD-B025-3BE6-943B2C63DF79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7793183" y="2767665"/>
              <a:ext cx="473450" cy="468892"/>
              <a:chOff x="7793183" y="2767665"/>
              <a:chExt cx="473450" cy="468892"/>
            </a:xfrm>
          </p:grpSpPr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FA9439FF-6CCB-93BA-D07C-7E68BF270EAB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7793183" y="2928780"/>
                <a:ext cx="20320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nb-NO" sz="1400" dirty="0"/>
                  <a:t>P</a:t>
                </a:r>
                <a:endParaRPr lang="en-GB" sz="1400" dirty="0"/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923DAF69-DDD0-330D-5EE7-45EC8FAC842E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 rot="10800000">
                <a:off x="8063433" y="2767665"/>
                <a:ext cx="20320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nb-NO" sz="1400" dirty="0"/>
                  <a:t>U</a:t>
                </a:r>
                <a:endParaRPr lang="en-GB" sz="1400" dirty="0"/>
              </a:p>
            </p:txBody>
          </p: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C3BF6602-A9F3-FAA5-02C9-1CFDCAAADA50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7840908" y="2813111"/>
                <a:ext cx="378000" cy="378000"/>
              </a:xfrm>
              <a:prstGeom prst="rect">
                <a:avLst/>
              </a:prstGeom>
              <a:noFill/>
              <a:ln w="31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D8F5850F-88C6-A6E3-5398-C160B6B1407D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9798735" y="2767665"/>
              <a:ext cx="473450" cy="468892"/>
              <a:chOff x="7793183" y="2767665"/>
              <a:chExt cx="473450" cy="468892"/>
            </a:xfrm>
          </p:grpSpPr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2715C7D-7DAD-97C6-6AFB-A76B968C346F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7793183" y="2928780"/>
                <a:ext cx="20320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nb-NO" sz="1400" dirty="0"/>
                  <a:t>P</a:t>
                </a:r>
                <a:endParaRPr lang="en-GB" sz="1400" dirty="0"/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3701663C-C6A9-C1F3-5C28-32DF421D62EC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 rot="10800000">
                <a:off x="8063433" y="2767665"/>
                <a:ext cx="20320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nb-NO" sz="1400" dirty="0"/>
                  <a:t>U</a:t>
                </a:r>
                <a:endParaRPr lang="en-GB" sz="1400" dirty="0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49E8DB38-353D-521A-F5C9-01A73566E7F0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7840908" y="2813111"/>
                <a:ext cx="378000" cy="378000"/>
              </a:xfrm>
              <a:prstGeom prst="rect">
                <a:avLst/>
              </a:prstGeom>
              <a:noFill/>
              <a:ln w="31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DE0639AD-0A06-1BA1-6631-0A70135740A4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9798735" y="629399"/>
              <a:ext cx="473450" cy="468892"/>
              <a:chOff x="7793183" y="2767665"/>
              <a:chExt cx="473450" cy="468892"/>
            </a:xfrm>
          </p:grpSpPr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6DAC53FA-D832-4EEA-0568-1C6BA0E026F2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7793183" y="2928780"/>
                <a:ext cx="20320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nb-NO" sz="1400" dirty="0"/>
                  <a:t>P</a:t>
                </a:r>
                <a:endParaRPr lang="en-GB" sz="1400" dirty="0"/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C7C72E7C-0486-0BDB-F869-0F11B1E66ECD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 rot="10800000">
                <a:off x="8063433" y="2767665"/>
                <a:ext cx="20320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nb-NO" sz="1400" dirty="0"/>
                  <a:t>U</a:t>
                </a:r>
                <a:endParaRPr lang="en-GB" sz="1400" dirty="0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11C36DD7-065B-82A3-EA9D-B119E97F90E9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7840908" y="2813111"/>
                <a:ext cx="378000" cy="378000"/>
              </a:xfrm>
              <a:prstGeom prst="rect">
                <a:avLst/>
              </a:prstGeom>
              <a:noFill/>
              <a:ln w="31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AE4B5A91-9889-DABB-DA40-52A2755825BC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7793183" y="629538"/>
              <a:ext cx="473450" cy="468892"/>
              <a:chOff x="7793183" y="2767665"/>
              <a:chExt cx="473450" cy="468892"/>
            </a:xfrm>
          </p:grpSpPr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DDBFC742-F572-7F4A-2869-45CA572520F0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7793183" y="2928780"/>
                <a:ext cx="20320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nb-NO" sz="1400" dirty="0"/>
                  <a:t>P</a:t>
                </a:r>
                <a:endParaRPr lang="en-GB" sz="1400" dirty="0"/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393E6391-B6E5-3C58-AFB8-D5883C2F9A5E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 rot="10800000">
                <a:off x="8063433" y="2767665"/>
                <a:ext cx="20320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nb-NO" sz="1400" dirty="0"/>
                  <a:t>U</a:t>
                </a:r>
                <a:endParaRPr lang="en-GB" sz="1400" dirty="0"/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0F4D8319-1420-443B-0138-3DCDFA3D6332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7840908" y="2813111"/>
                <a:ext cx="378000" cy="378000"/>
              </a:xfrm>
              <a:prstGeom prst="rect">
                <a:avLst/>
              </a:prstGeom>
              <a:noFill/>
              <a:ln w="31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BE2D7226-5FD6-00F0-31A9-55CC7DE9B755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2373581" y="41682"/>
              <a:ext cx="473450" cy="468892"/>
              <a:chOff x="7793183" y="2767665"/>
              <a:chExt cx="473450" cy="468892"/>
            </a:xfrm>
          </p:grpSpPr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CDE90B5C-4260-4AA2-EB49-34F60AD26CEB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7793183" y="2928780"/>
                <a:ext cx="20320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nb-NO" sz="1400" dirty="0"/>
                  <a:t>P</a:t>
                </a:r>
                <a:endParaRPr lang="en-GB" sz="1400" dirty="0"/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D980D4ED-64D8-0FC9-A3A9-FC1B23933579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 rot="10800000">
                <a:off x="8063433" y="2767665"/>
                <a:ext cx="20320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nb-NO" sz="1400" dirty="0"/>
                  <a:t>U</a:t>
                </a:r>
                <a:endParaRPr lang="en-GB" sz="1400" dirty="0"/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7145E5D0-C4EF-54B4-BB79-A9D6774248A0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7840908" y="2813111"/>
                <a:ext cx="378000" cy="378000"/>
              </a:xfrm>
              <a:prstGeom prst="rect">
                <a:avLst/>
              </a:prstGeom>
              <a:noFill/>
              <a:ln w="31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2D0115EC-84E4-5C2E-1377-351EEC988F22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1652221" y="2558345"/>
              <a:ext cx="473450" cy="468892"/>
              <a:chOff x="7793183" y="2767665"/>
              <a:chExt cx="473450" cy="468892"/>
            </a:xfrm>
          </p:grpSpPr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820103D8-C5F7-BC23-5E32-F212A76F05EA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7793183" y="2928780"/>
                <a:ext cx="20320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nb-NO" sz="1400" dirty="0"/>
                  <a:t>P</a:t>
                </a:r>
                <a:endParaRPr lang="en-GB" sz="1400" dirty="0"/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35800792-DE25-8783-47CA-CADA82FBF257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 rot="10800000">
                <a:off x="8063433" y="2767665"/>
                <a:ext cx="20320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nb-NO" sz="1400" dirty="0"/>
                  <a:t>U</a:t>
                </a:r>
                <a:endParaRPr lang="en-GB" sz="1400" dirty="0"/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72BD78E9-E70B-3F6F-37F7-70329C124C0D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7840908" y="2813111"/>
                <a:ext cx="378000" cy="378000"/>
              </a:xfrm>
              <a:prstGeom prst="rect">
                <a:avLst/>
              </a:prstGeom>
              <a:noFill/>
              <a:ln w="31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E6A830E6-49AF-B137-62E7-F7AEBD26BA97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4179172" y="2558345"/>
              <a:ext cx="473450" cy="468892"/>
              <a:chOff x="7793183" y="2767665"/>
              <a:chExt cx="473450" cy="468892"/>
            </a:xfrm>
          </p:grpSpPr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2E3D4574-A8F1-88C8-2BFB-0F6FB0C004EF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7793183" y="2928780"/>
                <a:ext cx="20320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nb-NO" sz="1400" dirty="0"/>
                  <a:t>P</a:t>
                </a:r>
                <a:endParaRPr lang="en-GB" sz="1400" dirty="0"/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D9CECFDE-76A6-AD8E-047F-C3AC318CDB4F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 rot="10800000">
                <a:off x="8063433" y="2767665"/>
                <a:ext cx="20320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nb-NO" sz="1400" dirty="0"/>
                  <a:t>U</a:t>
                </a:r>
                <a:endParaRPr lang="en-GB" sz="1400" dirty="0"/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ED8D9B6A-AC04-EA26-C087-49E3FE0068A1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7840908" y="2813111"/>
                <a:ext cx="378000" cy="378000"/>
              </a:xfrm>
              <a:prstGeom prst="rect">
                <a:avLst/>
              </a:prstGeom>
              <a:noFill/>
              <a:ln w="31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15C8447D-3B1F-5F56-F5D2-00C1F4D6A66A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5289056" y="4265229"/>
              <a:ext cx="473450" cy="468892"/>
              <a:chOff x="7793183" y="2767665"/>
              <a:chExt cx="473450" cy="468892"/>
            </a:xfrm>
          </p:grpSpPr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57BFBC29-0D40-4D25-DCDD-64618EC7F564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7793183" y="2928780"/>
                <a:ext cx="20320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nb-NO" sz="1400" dirty="0"/>
                  <a:t>P</a:t>
                </a:r>
                <a:endParaRPr lang="en-GB" sz="1400" dirty="0"/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1D08DDB0-31EF-F6A6-FE56-CE8D7377A201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 rot="10800000">
                <a:off x="8063433" y="2767665"/>
                <a:ext cx="20320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nb-NO" sz="1400" dirty="0"/>
                  <a:t>U</a:t>
                </a:r>
                <a:endParaRPr lang="en-GB" sz="1400" dirty="0"/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C4B61202-8994-FCF4-8092-D858934A3BBB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7840908" y="2813111"/>
                <a:ext cx="378000" cy="378000"/>
              </a:xfrm>
              <a:prstGeom prst="rect">
                <a:avLst/>
              </a:prstGeom>
              <a:noFill/>
              <a:ln w="31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39553F7D-68F9-A92B-63BA-221B042B8C48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441156" y="-567000"/>
            <a:ext cx="11309687" cy="7992000"/>
            <a:chOff x="441156" y="-567000"/>
            <a:chExt cx="11309687" cy="7992000"/>
          </a:xfrm>
        </p:grpSpPr>
        <p:pic>
          <p:nvPicPr>
            <p:cNvPr id="71" name="Graphic 70">
              <a:extLst>
                <a:ext uri="{FF2B5EF4-FFF2-40B4-BE49-F238E27FC236}">
                  <a16:creationId xmlns:a16="http://schemas.microsoft.com/office/drawing/2014/main" id="{B42DA613-6D44-6ED1-824D-16513F6679BB}"/>
                </a:ext>
              </a:extLst>
            </p:cNvPr>
            <p:cNvPicPr>
              <a:picLocks noGrp="1" noRot="1" noMove="1" noResize="1" noEditPoints="1" noAdjustHandles="1" noChangeArrowheads="1" noChangeShapeType="1" noCrop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41156" y="-567000"/>
              <a:ext cx="11309687" cy="7992000"/>
            </a:xfrm>
            <a:prstGeom prst="rect">
              <a:avLst/>
            </a:prstGeom>
          </p:spPr>
        </p:pic>
        <p:sp>
          <p:nvSpPr>
            <p:cNvPr id="73" name="Isosceles Triangle 72">
              <a:extLst>
                <a:ext uri="{FF2B5EF4-FFF2-40B4-BE49-F238E27FC236}">
                  <a16:creationId xmlns:a16="http://schemas.microsoft.com/office/drawing/2014/main" id="{1F456FBF-36BC-AF7D-DD51-D9492633A7E4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10800000">
              <a:off x="3198494" y="3942080"/>
              <a:ext cx="78105" cy="92710"/>
            </a:xfrm>
            <a:prstGeom prst="triangle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63E51C7E-7B60-1DE6-F9D1-E96D47D56FD2}"/>
              </a:ext>
            </a:extLst>
          </p:cNvPr>
          <p:cNvSpPr/>
          <p:nvPr/>
        </p:nvSpPr>
        <p:spPr>
          <a:xfrm>
            <a:off x="5465291" y="87128"/>
            <a:ext cx="1424497" cy="432000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Clr>
                <a:srgbClr val="41BF9E"/>
              </a:buClr>
            </a:pPr>
            <a:r>
              <a:rPr lang="nb-NO" sz="1600" dirty="0"/>
              <a:t>Components</a:t>
            </a:r>
          </a:p>
        </p:txBody>
      </p:sp>
    </p:spTree>
    <p:extLst>
      <p:ext uri="{BB962C8B-B14F-4D97-AF65-F5344CB8AC3E}">
        <p14:creationId xmlns:p14="http://schemas.microsoft.com/office/powerpoint/2010/main" val="1809245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6447997-539D-5EB5-944C-14D908F76185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721" y="0"/>
            <a:ext cx="10584558" cy="685800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631E33C-1DCC-DBCB-6663-9C932C31444F}"/>
              </a:ext>
            </a:extLst>
          </p:cNvPr>
          <p:cNvCxnSpPr>
            <a:cxnSpLocks/>
          </p:cNvCxnSpPr>
          <p:nvPr/>
        </p:nvCxnSpPr>
        <p:spPr>
          <a:xfrm flipV="1">
            <a:off x="4525457" y="2111498"/>
            <a:ext cx="0" cy="758564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72D1D349-F536-693B-FE39-193377D13383}"/>
              </a:ext>
            </a:extLst>
          </p:cNvPr>
          <p:cNvSpPr/>
          <p:nvPr/>
        </p:nvSpPr>
        <p:spPr>
          <a:xfrm>
            <a:off x="4345457" y="2870062"/>
            <a:ext cx="360000" cy="360000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nb-NO" dirty="0">
                <a:solidFill>
                  <a:srgbClr val="7030A0"/>
                </a:solidFill>
              </a:rPr>
              <a:t>3</a:t>
            </a:r>
            <a:endParaRPr lang="en-GB" dirty="0">
              <a:solidFill>
                <a:srgbClr val="7030A0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EE45922-0C19-6F48-8B19-F0E612CF6F16}"/>
              </a:ext>
            </a:extLst>
          </p:cNvPr>
          <p:cNvCxnSpPr>
            <a:cxnSpLocks/>
          </p:cNvCxnSpPr>
          <p:nvPr/>
        </p:nvCxnSpPr>
        <p:spPr>
          <a:xfrm flipH="1" flipV="1">
            <a:off x="2674620" y="3764280"/>
            <a:ext cx="487619" cy="58234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7528EB7D-997B-D01A-22F4-E60D66A4E1AF}"/>
              </a:ext>
            </a:extLst>
          </p:cNvPr>
          <p:cNvSpPr/>
          <p:nvPr/>
        </p:nvSpPr>
        <p:spPr>
          <a:xfrm>
            <a:off x="3118129" y="4296760"/>
            <a:ext cx="360000" cy="360000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nb-NO" dirty="0">
                <a:solidFill>
                  <a:srgbClr val="7030A0"/>
                </a:solidFill>
              </a:rPr>
              <a:t>2</a:t>
            </a:r>
            <a:endParaRPr lang="en-GB" dirty="0">
              <a:solidFill>
                <a:srgbClr val="7030A0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D0AE77C-95A5-3E0D-5E64-9C404D82A5D4}"/>
              </a:ext>
            </a:extLst>
          </p:cNvPr>
          <p:cNvCxnSpPr>
            <a:cxnSpLocks/>
          </p:cNvCxnSpPr>
          <p:nvPr/>
        </p:nvCxnSpPr>
        <p:spPr>
          <a:xfrm flipV="1">
            <a:off x="7535574" y="2965363"/>
            <a:ext cx="429936" cy="402677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E05CC0BA-4FAD-5011-BCE8-416921D5FA6A}"/>
              </a:ext>
            </a:extLst>
          </p:cNvPr>
          <p:cNvSpPr/>
          <p:nvPr/>
        </p:nvSpPr>
        <p:spPr>
          <a:xfrm>
            <a:off x="7226374" y="3316563"/>
            <a:ext cx="360000" cy="360000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nb-NO" dirty="0">
                <a:solidFill>
                  <a:srgbClr val="7030A0"/>
                </a:solidFill>
              </a:rPr>
              <a:t>5</a:t>
            </a:r>
            <a:endParaRPr lang="en-GB" dirty="0">
              <a:solidFill>
                <a:srgbClr val="7030A0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6BBAD23-16ED-0AA1-4787-F3B467A06A62}"/>
              </a:ext>
            </a:extLst>
          </p:cNvPr>
          <p:cNvCxnSpPr>
            <a:cxnSpLocks/>
          </p:cNvCxnSpPr>
          <p:nvPr/>
        </p:nvCxnSpPr>
        <p:spPr>
          <a:xfrm>
            <a:off x="3517987" y="748436"/>
            <a:ext cx="346090" cy="283951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ABE14DA8-D762-E1D3-EB26-19E282FCFCA1}"/>
              </a:ext>
            </a:extLst>
          </p:cNvPr>
          <p:cNvSpPr/>
          <p:nvPr/>
        </p:nvSpPr>
        <p:spPr>
          <a:xfrm>
            <a:off x="3183387" y="461756"/>
            <a:ext cx="360000" cy="360000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nb-NO" dirty="0">
                <a:solidFill>
                  <a:srgbClr val="7030A0"/>
                </a:solidFill>
              </a:rPr>
              <a:t>4</a:t>
            </a:r>
            <a:endParaRPr lang="en-GB" dirty="0">
              <a:solidFill>
                <a:srgbClr val="7030A0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1C05905-AAD9-E715-8ABC-6EEAAD844514}"/>
              </a:ext>
            </a:extLst>
          </p:cNvPr>
          <p:cNvCxnSpPr>
            <a:cxnSpLocks/>
          </p:cNvCxnSpPr>
          <p:nvPr/>
        </p:nvCxnSpPr>
        <p:spPr>
          <a:xfrm flipV="1">
            <a:off x="1310731" y="4419600"/>
            <a:ext cx="180000" cy="519444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898853DE-A933-4148-EEC3-B0607CF38DDB}"/>
              </a:ext>
            </a:extLst>
          </p:cNvPr>
          <p:cNvSpPr/>
          <p:nvPr/>
        </p:nvSpPr>
        <p:spPr>
          <a:xfrm>
            <a:off x="1062786" y="4915244"/>
            <a:ext cx="360000" cy="360000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nb-NO" dirty="0">
                <a:solidFill>
                  <a:srgbClr val="7030A0"/>
                </a:solidFill>
              </a:rPr>
              <a:t>1</a:t>
            </a:r>
            <a:endParaRPr lang="en-GB" dirty="0">
              <a:solidFill>
                <a:srgbClr val="7030A0"/>
              </a:solidFill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141FF3BB-9D04-333C-BA4A-CD89E52ED908}"/>
              </a:ext>
            </a:extLst>
          </p:cNvPr>
          <p:cNvSpPr/>
          <p:nvPr/>
        </p:nvSpPr>
        <p:spPr>
          <a:xfrm>
            <a:off x="4071774" y="4414561"/>
            <a:ext cx="2067506" cy="1512887"/>
          </a:xfrm>
          <a:prstGeom prst="roundRect">
            <a:avLst>
              <a:gd name="adj" fmla="val 14718"/>
            </a:avLst>
          </a:prstGeom>
          <a:ln w="38100"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Clr>
                <a:srgbClr val="7030A0"/>
              </a:buClr>
              <a:buFont typeface="+mj-lt"/>
              <a:buAutoNum type="arabicPeriod"/>
            </a:pPr>
            <a:r>
              <a:rPr lang="nb-NO" sz="1600" dirty="0"/>
              <a:t>Column</a:t>
            </a:r>
          </a:p>
          <a:p>
            <a:pPr marL="342900" indent="-342900">
              <a:buClr>
                <a:srgbClr val="7030A0"/>
              </a:buClr>
              <a:buFont typeface="+mj-lt"/>
              <a:buAutoNum type="arabicPeriod"/>
            </a:pPr>
            <a:r>
              <a:rPr lang="nb-NO" sz="1600" dirty="0"/>
              <a:t>Main cylinder</a:t>
            </a:r>
          </a:p>
          <a:p>
            <a:pPr marL="342900" indent="-342900">
              <a:buClr>
                <a:srgbClr val="7030A0"/>
              </a:buClr>
              <a:buFont typeface="+mj-lt"/>
              <a:buAutoNum type="arabicPeriod"/>
            </a:pPr>
            <a:r>
              <a:rPr lang="nb-NO" sz="1600" dirty="0"/>
              <a:t>Jib cylinder</a:t>
            </a:r>
          </a:p>
          <a:p>
            <a:pPr marL="342900" indent="-342900">
              <a:buClr>
                <a:srgbClr val="7030A0"/>
              </a:buClr>
              <a:buFont typeface="+mj-lt"/>
              <a:buAutoNum type="arabicPeriod"/>
            </a:pPr>
            <a:r>
              <a:rPr lang="nb-NO" sz="1600" dirty="0"/>
              <a:t>Main arm</a:t>
            </a:r>
          </a:p>
          <a:p>
            <a:pPr marL="342900" indent="-342900">
              <a:buClr>
                <a:srgbClr val="7030A0"/>
              </a:buClr>
              <a:buFont typeface="+mj-lt"/>
              <a:buAutoNum type="arabicPeriod"/>
            </a:pPr>
            <a:r>
              <a:rPr lang="nb-NO" sz="1600" dirty="0"/>
              <a:t>Jib arm</a:t>
            </a:r>
          </a:p>
        </p:txBody>
      </p:sp>
    </p:spTree>
    <p:extLst>
      <p:ext uri="{BB962C8B-B14F-4D97-AF65-F5344CB8AC3E}">
        <p14:creationId xmlns:p14="http://schemas.microsoft.com/office/powerpoint/2010/main" val="3958041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2AC217-1371-7DDD-5C45-AD137BB0EC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5BD29F6-85D1-2FA3-327E-AE328B85BEF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8394748" y="4006904"/>
            <a:ext cx="2538743" cy="2647749"/>
          </a:xfrm>
          <a:prstGeom prst="roundRect">
            <a:avLst/>
          </a:prstGeom>
          <a:ln w="38100">
            <a:solidFill>
              <a:srgbClr val="41BF9E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Clr>
                <a:srgbClr val="41BF9E"/>
              </a:buClr>
              <a:buFont typeface="+mj-lt"/>
              <a:buAutoNum type="arabicPeriod"/>
            </a:pPr>
            <a:r>
              <a:rPr lang="nb-NO" sz="1600" dirty="0"/>
              <a:t>Pb_Jib_DCV</a:t>
            </a:r>
          </a:p>
          <a:p>
            <a:pPr marL="342900" indent="-342900">
              <a:buClr>
                <a:srgbClr val="41BF9E"/>
              </a:buClr>
              <a:buFont typeface="+mj-lt"/>
              <a:buAutoNum type="arabicPeriod"/>
            </a:pPr>
            <a:r>
              <a:rPr lang="nb-NO" sz="1600" dirty="0"/>
              <a:t>Pb_Jib_Cyl</a:t>
            </a:r>
          </a:p>
          <a:p>
            <a:pPr marL="342900" indent="-342900">
              <a:buClr>
                <a:srgbClr val="41BF9E"/>
              </a:buClr>
              <a:buFont typeface="+mj-lt"/>
              <a:buAutoNum type="arabicPeriod"/>
            </a:pPr>
            <a:r>
              <a:rPr lang="nb-NO" sz="1600" dirty="0"/>
              <a:t>Pa_Jib_Cyl</a:t>
            </a:r>
          </a:p>
          <a:p>
            <a:pPr marL="342900" indent="-342900">
              <a:buClr>
                <a:srgbClr val="41BF9E"/>
              </a:buClr>
              <a:buFont typeface="+mj-lt"/>
              <a:buAutoNum type="arabicPeriod"/>
            </a:pPr>
            <a:r>
              <a:rPr lang="nb-NO" sz="1600" dirty="0"/>
              <a:t>Pa_Jib_DCV</a:t>
            </a:r>
          </a:p>
          <a:p>
            <a:pPr marL="342900" indent="-342900">
              <a:buClr>
                <a:srgbClr val="41BF9E"/>
              </a:buClr>
              <a:buFont typeface="+mj-lt"/>
              <a:buAutoNum type="arabicPeriod"/>
            </a:pPr>
            <a:r>
              <a:rPr lang="nb-NO" sz="1600" dirty="0"/>
              <a:t>Pa_Main_DCV</a:t>
            </a:r>
          </a:p>
          <a:p>
            <a:pPr marL="342900" indent="-342900">
              <a:buClr>
                <a:srgbClr val="41BF9E"/>
              </a:buClr>
              <a:buFont typeface="+mj-lt"/>
              <a:buAutoNum type="arabicPeriod"/>
            </a:pPr>
            <a:r>
              <a:rPr lang="nb-NO" sz="1600" dirty="0"/>
              <a:t>Pa_Main_Cyl</a:t>
            </a:r>
          </a:p>
          <a:p>
            <a:pPr marL="342900" indent="-342900">
              <a:buClr>
                <a:srgbClr val="41BF9E"/>
              </a:buClr>
              <a:buFont typeface="+mj-lt"/>
              <a:buAutoNum type="arabicPeriod"/>
            </a:pPr>
            <a:r>
              <a:rPr lang="nb-NO" sz="1600" dirty="0"/>
              <a:t>Pb_Main</a:t>
            </a:r>
          </a:p>
          <a:p>
            <a:pPr marL="342900" indent="-342900">
              <a:buClr>
                <a:srgbClr val="41BF9E"/>
              </a:buClr>
              <a:buFont typeface="+mj-lt"/>
              <a:buAutoNum type="arabicPeriod"/>
            </a:pPr>
            <a:r>
              <a:rPr lang="nb-NO" sz="1600" dirty="0"/>
              <a:t>P_supply</a:t>
            </a:r>
          </a:p>
          <a:p>
            <a:pPr marL="342900" indent="-342900">
              <a:buClr>
                <a:srgbClr val="41BF9E"/>
              </a:buClr>
              <a:buFont typeface="+mj-lt"/>
              <a:buAutoNum type="arabicPeriod"/>
            </a:pPr>
            <a:r>
              <a:rPr lang="nb-NO" sz="1600" dirty="0"/>
              <a:t>Stroke_Main_Cyl</a:t>
            </a:r>
          </a:p>
          <a:p>
            <a:pPr marL="342900" indent="-342900">
              <a:buClr>
                <a:srgbClr val="41BF9E"/>
              </a:buClr>
              <a:buFont typeface="+mj-lt"/>
              <a:buAutoNum type="arabicPeriod"/>
            </a:pPr>
            <a:r>
              <a:rPr lang="nb-NO" sz="1600" dirty="0"/>
              <a:t>Stroke_Jib_Cyl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C4CA9416-B22D-CA9B-61E6-CF4A5D9E1EF1}"/>
              </a:ext>
            </a:extLst>
          </p:cNvPr>
          <p:cNvGrpSpPr/>
          <p:nvPr/>
        </p:nvGrpSpPr>
        <p:grpSpPr>
          <a:xfrm>
            <a:off x="1652221" y="41682"/>
            <a:ext cx="8619964" cy="4692439"/>
            <a:chOff x="1652221" y="41682"/>
            <a:chExt cx="8619964" cy="4692439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44B20750-30B6-292E-5C11-11982E4EDDA9}"/>
                </a:ext>
              </a:extLst>
            </p:cNvPr>
            <p:cNvGrpSpPr/>
            <p:nvPr/>
          </p:nvGrpSpPr>
          <p:grpSpPr>
            <a:xfrm>
              <a:off x="7793183" y="2767665"/>
              <a:ext cx="473450" cy="468892"/>
              <a:chOff x="7793183" y="2767665"/>
              <a:chExt cx="473450" cy="468892"/>
            </a:xfrm>
          </p:grpSpPr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C5409E63-4921-DA94-1574-4E9660EC787C}"/>
                  </a:ext>
                </a:extLst>
              </p:cNvPr>
              <p:cNvSpPr txBox="1"/>
              <p:nvPr/>
            </p:nvSpPr>
            <p:spPr>
              <a:xfrm>
                <a:off x="7793183" y="2928780"/>
                <a:ext cx="20320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nb-NO" sz="1400" dirty="0"/>
                  <a:t>P</a:t>
                </a:r>
                <a:endParaRPr lang="en-GB" sz="1400" dirty="0"/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FE2AE7B8-9A43-60AD-E1B7-1910BB463256}"/>
                  </a:ext>
                </a:extLst>
              </p:cNvPr>
              <p:cNvSpPr txBox="1"/>
              <p:nvPr/>
            </p:nvSpPr>
            <p:spPr>
              <a:xfrm rot="10800000">
                <a:off x="8063433" y="2767665"/>
                <a:ext cx="20320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nb-NO" sz="1400" dirty="0"/>
                  <a:t>U</a:t>
                </a:r>
                <a:endParaRPr lang="en-GB" sz="1400" dirty="0"/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A399B8E1-AEFC-574D-AB07-AA822F491167}"/>
                  </a:ext>
                </a:extLst>
              </p:cNvPr>
              <p:cNvSpPr/>
              <p:nvPr/>
            </p:nvSpPr>
            <p:spPr>
              <a:xfrm>
                <a:off x="7840908" y="2813111"/>
                <a:ext cx="378000" cy="378000"/>
              </a:xfrm>
              <a:prstGeom prst="rect">
                <a:avLst/>
              </a:prstGeom>
              <a:noFill/>
              <a:ln w="31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695E1092-E023-4023-317D-7C752D2A348F}"/>
                </a:ext>
              </a:extLst>
            </p:cNvPr>
            <p:cNvGrpSpPr/>
            <p:nvPr/>
          </p:nvGrpSpPr>
          <p:grpSpPr>
            <a:xfrm>
              <a:off x="9798735" y="2767665"/>
              <a:ext cx="473450" cy="468892"/>
              <a:chOff x="7793183" y="2767665"/>
              <a:chExt cx="473450" cy="468892"/>
            </a:xfrm>
          </p:grpSpPr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2D9F1435-2F7E-885F-F001-4E2EB5FA5EE9}"/>
                  </a:ext>
                </a:extLst>
              </p:cNvPr>
              <p:cNvSpPr txBox="1"/>
              <p:nvPr/>
            </p:nvSpPr>
            <p:spPr>
              <a:xfrm>
                <a:off x="7793183" y="2928780"/>
                <a:ext cx="20320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nb-NO" sz="1400" dirty="0"/>
                  <a:t>P</a:t>
                </a:r>
                <a:endParaRPr lang="en-GB" sz="1400" dirty="0"/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FEF59421-7A1A-7582-9771-F9133154E1ED}"/>
                  </a:ext>
                </a:extLst>
              </p:cNvPr>
              <p:cNvSpPr txBox="1"/>
              <p:nvPr/>
            </p:nvSpPr>
            <p:spPr>
              <a:xfrm rot="10800000">
                <a:off x="8063433" y="2767665"/>
                <a:ext cx="20320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nb-NO" sz="1400" dirty="0"/>
                  <a:t>U</a:t>
                </a:r>
                <a:endParaRPr lang="en-GB" sz="1400" dirty="0"/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8A814CCB-8AC1-25EB-0017-A3A9B5C19E47}"/>
                  </a:ext>
                </a:extLst>
              </p:cNvPr>
              <p:cNvSpPr/>
              <p:nvPr/>
            </p:nvSpPr>
            <p:spPr>
              <a:xfrm>
                <a:off x="7840908" y="2813111"/>
                <a:ext cx="378000" cy="378000"/>
              </a:xfrm>
              <a:prstGeom prst="rect">
                <a:avLst/>
              </a:prstGeom>
              <a:noFill/>
              <a:ln w="31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70A13B70-E2A5-6853-ADA3-70F56EF07B6C}"/>
                </a:ext>
              </a:extLst>
            </p:cNvPr>
            <p:cNvGrpSpPr/>
            <p:nvPr/>
          </p:nvGrpSpPr>
          <p:grpSpPr>
            <a:xfrm>
              <a:off x="9798735" y="629399"/>
              <a:ext cx="473450" cy="468892"/>
              <a:chOff x="7793183" y="2767665"/>
              <a:chExt cx="473450" cy="468892"/>
            </a:xfrm>
          </p:grpSpPr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FE77F30C-EB6D-0082-E047-F749DE0CAEFE}"/>
                  </a:ext>
                </a:extLst>
              </p:cNvPr>
              <p:cNvSpPr txBox="1"/>
              <p:nvPr/>
            </p:nvSpPr>
            <p:spPr>
              <a:xfrm>
                <a:off x="7793183" y="2928780"/>
                <a:ext cx="20320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nb-NO" sz="1400" dirty="0"/>
                  <a:t>P</a:t>
                </a:r>
                <a:endParaRPr lang="en-GB" sz="1400" dirty="0"/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9487FC79-6165-1F6F-034D-8D3989AA94D7}"/>
                  </a:ext>
                </a:extLst>
              </p:cNvPr>
              <p:cNvSpPr txBox="1"/>
              <p:nvPr/>
            </p:nvSpPr>
            <p:spPr>
              <a:xfrm rot="10800000">
                <a:off x="8063433" y="2767665"/>
                <a:ext cx="20320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nb-NO" sz="1400" dirty="0"/>
                  <a:t>U</a:t>
                </a:r>
                <a:endParaRPr lang="en-GB" sz="1400" dirty="0"/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822423B1-9A1A-085C-5F43-B428AE61D431}"/>
                  </a:ext>
                </a:extLst>
              </p:cNvPr>
              <p:cNvSpPr/>
              <p:nvPr/>
            </p:nvSpPr>
            <p:spPr>
              <a:xfrm>
                <a:off x="7840908" y="2813111"/>
                <a:ext cx="378000" cy="378000"/>
              </a:xfrm>
              <a:prstGeom prst="rect">
                <a:avLst/>
              </a:prstGeom>
              <a:noFill/>
              <a:ln w="31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AD662104-0FF8-18B1-23FE-90E367545722}"/>
                </a:ext>
              </a:extLst>
            </p:cNvPr>
            <p:cNvGrpSpPr/>
            <p:nvPr/>
          </p:nvGrpSpPr>
          <p:grpSpPr>
            <a:xfrm>
              <a:off x="7793183" y="629538"/>
              <a:ext cx="473450" cy="468892"/>
              <a:chOff x="7793183" y="2767665"/>
              <a:chExt cx="473450" cy="468892"/>
            </a:xfrm>
          </p:grpSpPr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807926CF-7BB5-CDA0-9242-1E4028C76442}"/>
                  </a:ext>
                </a:extLst>
              </p:cNvPr>
              <p:cNvSpPr txBox="1"/>
              <p:nvPr/>
            </p:nvSpPr>
            <p:spPr>
              <a:xfrm>
                <a:off x="7793183" y="2928780"/>
                <a:ext cx="20320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nb-NO" sz="1400" dirty="0"/>
                  <a:t>P</a:t>
                </a:r>
                <a:endParaRPr lang="en-GB" sz="1400" dirty="0"/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485A8A28-0843-62E1-5410-F61E7858F35C}"/>
                  </a:ext>
                </a:extLst>
              </p:cNvPr>
              <p:cNvSpPr txBox="1"/>
              <p:nvPr/>
            </p:nvSpPr>
            <p:spPr>
              <a:xfrm rot="10800000">
                <a:off x="8063433" y="2767665"/>
                <a:ext cx="20320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nb-NO" sz="1400" dirty="0"/>
                  <a:t>U</a:t>
                </a:r>
                <a:endParaRPr lang="en-GB" sz="1400" dirty="0"/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38AE4BA8-E5EB-CF5B-8203-EFC076206AF1}"/>
                  </a:ext>
                </a:extLst>
              </p:cNvPr>
              <p:cNvSpPr/>
              <p:nvPr/>
            </p:nvSpPr>
            <p:spPr>
              <a:xfrm>
                <a:off x="7840908" y="2813111"/>
                <a:ext cx="378000" cy="378000"/>
              </a:xfrm>
              <a:prstGeom prst="rect">
                <a:avLst/>
              </a:prstGeom>
              <a:noFill/>
              <a:ln w="31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BE912FE5-7735-7956-EEAF-706506F56262}"/>
                </a:ext>
              </a:extLst>
            </p:cNvPr>
            <p:cNvGrpSpPr/>
            <p:nvPr/>
          </p:nvGrpSpPr>
          <p:grpSpPr>
            <a:xfrm>
              <a:off x="2373581" y="41682"/>
              <a:ext cx="473450" cy="468892"/>
              <a:chOff x="7793183" y="2767665"/>
              <a:chExt cx="473450" cy="468892"/>
            </a:xfrm>
          </p:grpSpPr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9D46128F-A045-5467-4D1F-01A712CF0AC8}"/>
                  </a:ext>
                </a:extLst>
              </p:cNvPr>
              <p:cNvSpPr txBox="1"/>
              <p:nvPr/>
            </p:nvSpPr>
            <p:spPr>
              <a:xfrm>
                <a:off x="7793183" y="2928780"/>
                <a:ext cx="20320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nb-NO" sz="1400" dirty="0"/>
                  <a:t>P</a:t>
                </a:r>
                <a:endParaRPr lang="en-GB" sz="1400" dirty="0"/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A472AD11-3D62-BDE9-0CCC-0EEFD6E32EE2}"/>
                  </a:ext>
                </a:extLst>
              </p:cNvPr>
              <p:cNvSpPr txBox="1"/>
              <p:nvPr/>
            </p:nvSpPr>
            <p:spPr>
              <a:xfrm rot="10800000">
                <a:off x="8063433" y="2767665"/>
                <a:ext cx="20320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nb-NO" sz="1400" dirty="0"/>
                  <a:t>U</a:t>
                </a:r>
                <a:endParaRPr lang="en-GB" sz="1400" dirty="0"/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30554DB5-AE6E-D817-0D4F-F1EC10212ED6}"/>
                  </a:ext>
                </a:extLst>
              </p:cNvPr>
              <p:cNvSpPr/>
              <p:nvPr/>
            </p:nvSpPr>
            <p:spPr>
              <a:xfrm>
                <a:off x="7840908" y="2813111"/>
                <a:ext cx="378000" cy="378000"/>
              </a:xfrm>
              <a:prstGeom prst="rect">
                <a:avLst/>
              </a:prstGeom>
              <a:noFill/>
              <a:ln w="31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0D7C6ACE-B14E-49FC-9B54-23F260A7CA00}"/>
                </a:ext>
              </a:extLst>
            </p:cNvPr>
            <p:cNvGrpSpPr/>
            <p:nvPr/>
          </p:nvGrpSpPr>
          <p:grpSpPr>
            <a:xfrm>
              <a:off x="1652221" y="2558345"/>
              <a:ext cx="473450" cy="468892"/>
              <a:chOff x="7793183" y="2767665"/>
              <a:chExt cx="473450" cy="468892"/>
            </a:xfrm>
          </p:grpSpPr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7D2F51AC-B440-FF59-48B7-AA75DAA99F8B}"/>
                  </a:ext>
                </a:extLst>
              </p:cNvPr>
              <p:cNvSpPr txBox="1"/>
              <p:nvPr/>
            </p:nvSpPr>
            <p:spPr>
              <a:xfrm>
                <a:off x="7793183" y="2928780"/>
                <a:ext cx="20320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nb-NO" sz="1400" dirty="0"/>
                  <a:t>P</a:t>
                </a:r>
                <a:endParaRPr lang="en-GB" sz="1400" dirty="0"/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6DB8AA7-4542-4221-9FC1-ED2DDE7D9BC5}"/>
                  </a:ext>
                </a:extLst>
              </p:cNvPr>
              <p:cNvSpPr txBox="1"/>
              <p:nvPr/>
            </p:nvSpPr>
            <p:spPr>
              <a:xfrm rot="10800000">
                <a:off x="8063433" y="2767665"/>
                <a:ext cx="20320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nb-NO" sz="1400" dirty="0"/>
                  <a:t>U</a:t>
                </a:r>
                <a:endParaRPr lang="en-GB" sz="1400" dirty="0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7D66327F-7B39-101D-76B3-9CC1F139955A}"/>
                  </a:ext>
                </a:extLst>
              </p:cNvPr>
              <p:cNvSpPr/>
              <p:nvPr/>
            </p:nvSpPr>
            <p:spPr>
              <a:xfrm>
                <a:off x="7840908" y="2813111"/>
                <a:ext cx="378000" cy="378000"/>
              </a:xfrm>
              <a:prstGeom prst="rect">
                <a:avLst/>
              </a:prstGeom>
              <a:noFill/>
              <a:ln w="31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E9AB8698-A80A-6767-2E4B-F2B50999CD47}"/>
                </a:ext>
              </a:extLst>
            </p:cNvPr>
            <p:cNvGrpSpPr/>
            <p:nvPr/>
          </p:nvGrpSpPr>
          <p:grpSpPr>
            <a:xfrm>
              <a:off x="4179172" y="2558345"/>
              <a:ext cx="473450" cy="468892"/>
              <a:chOff x="7793183" y="2767665"/>
              <a:chExt cx="473450" cy="468892"/>
            </a:xfrm>
          </p:grpSpPr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EB52E17A-1730-2CCB-FBC6-152338DE7F3B}"/>
                  </a:ext>
                </a:extLst>
              </p:cNvPr>
              <p:cNvSpPr txBox="1"/>
              <p:nvPr/>
            </p:nvSpPr>
            <p:spPr>
              <a:xfrm>
                <a:off x="7793183" y="2928780"/>
                <a:ext cx="20320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nb-NO" sz="1400" dirty="0"/>
                  <a:t>P</a:t>
                </a:r>
                <a:endParaRPr lang="en-GB" sz="1400" dirty="0"/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C32B2B1F-B861-2470-A3FF-7B8AA6DC4BF5}"/>
                  </a:ext>
                </a:extLst>
              </p:cNvPr>
              <p:cNvSpPr txBox="1"/>
              <p:nvPr/>
            </p:nvSpPr>
            <p:spPr>
              <a:xfrm rot="10800000">
                <a:off x="8063433" y="2767665"/>
                <a:ext cx="20320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nb-NO" sz="1400" dirty="0"/>
                  <a:t>U</a:t>
                </a:r>
                <a:endParaRPr lang="en-GB" sz="1400" dirty="0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7C587756-C4C1-5C7C-0F9E-1ACC604F4E0B}"/>
                  </a:ext>
                </a:extLst>
              </p:cNvPr>
              <p:cNvSpPr/>
              <p:nvPr/>
            </p:nvSpPr>
            <p:spPr>
              <a:xfrm>
                <a:off x="7840908" y="2813111"/>
                <a:ext cx="378000" cy="378000"/>
              </a:xfrm>
              <a:prstGeom prst="rect">
                <a:avLst/>
              </a:prstGeom>
              <a:noFill/>
              <a:ln w="31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B2F2BD4E-066A-883A-D093-2DA443DFBF30}"/>
                </a:ext>
              </a:extLst>
            </p:cNvPr>
            <p:cNvGrpSpPr/>
            <p:nvPr/>
          </p:nvGrpSpPr>
          <p:grpSpPr>
            <a:xfrm>
              <a:off x="5289056" y="4265229"/>
              <a:ext cx="473450" cy="468892"/>
              <a:chOff x="7793183" y="2767665"/>
              <a:chExt cx="473450" cy="468892"/>
            </a:xfrm>
          </p:grpSpPr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488F07FE-5C33-EEBB-577B-5645E18AE83F}"/>
                  </a:ext>
                </a:extLst>
              </p:cNvPr>
              <p:cNvSpPr txBox="1"/>
              <p:nvPr/>
            </p:nvSpPr>
            <p:spPr>
              <a:xfrm>
                <a:off x="7793183" y="2928780"/>
                <a:ext cx="20320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nb-NO" sz="1400" dirty="0"/>
                  <a:t>P</a:t>
                </a:r>
                <a:endParaRPr lang="en-GB" sz="1400" dirty="0"/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65266005-8158-0487-F650-1C7FE032C93C}"/>
                  </a:ext>
                </a:extLst>
              </p:cNvPr>
              <p:cNvSpPr txBox="1"/>
              <p:nvPr/>
            </p:nvSpPr>
            <p:spPr>
              <a:xfrm rot="10800000">
                <a:off x="8063433" y="2767665"/>
                <a:ext cx="20320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nb-NO" sz="1400" dirty="0"/>
                  <a:t>U</a:t>
                </a:r>
                <a:endParaRPr lang="en-GB" sz="1400" dirty="0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038AF70A-C1E9-3CD3-6467-EE455B26E0BC}"/>
                  </a:ext>
                </a:extLst>
              </p:cNvPr>
              <p:cNvSpPr/>
              <p:nvPr/>
            </p:nvSpPr>
            <p:spPr>
              <a:xfrm>
                <a:off x="7840908" y="2813111"/>
                <a:ext cx="378000" cy="378000"/>
              </a:xfrm>
              <a:prstGeom prst="rect">
                <a:avLst/>
              </a:prstGeom>
              <a:noFill/>
              <a:ln w="31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2E84EE2F-3F9D-12A1-60D9-599B3A664095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42505" y="87128"/>
            <a:ext cx="12139970" cy="4583547"/>
            <a:chOff x="42505" y="87128"/>
            <a:chExt cx="12139970" cy="4583547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197FCD3B-A216-60EF-0E8E-D3D305AE25F3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7858908" y="3211278"/>
              <a:ext cx="360000" cy="360000"/>
            </a:xfrm>
            <a:prstGeom prst="roundRect">
              <a:avLst/>
            </a:prstGeom>
            <a:noFill/>
            <a:ln w="19050" cap="flat" cmpd="sng" algn="ctr">
              <a:solidFill>
                <a:srgbClr val="41BF9E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b-NO" dirty="0">
                  <a:solidFill>
                    <a:srgbClr val="41BF9E"/>
                  </a:solidFill>
                </a:rPr>
                <a:t>4</a:t>
              </a:r>
              <a:endParaRPr lang="en-GB" dirty="0">
                <a:solidFill>
                  <a:srgbClr val="41BF9E"/>
                </a:solidFill>
              </a:endParaRP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863FB211-7973-974E-1AA9-85F22024C2F2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9869330" y="292602"/>
              <a:ext cx="360000" cy="360000"/>
            </a:xfrm>
            <a:prstGeom prst="roundRect">
              <a:avLst/>
            </a:prstGeom>
            <a:noFill/>
            <a:ln w="19050" cap="flat" cmpd="sng" algn="ctr">
              <a:solidFill>
                <a:srgbClr val="41BF9E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b-NO" dirty="0">
                  <a:solidFill>
                    <a:srgbClr val="41BF9E"/>
                  </a:solidFill>
                </a:rPr>
                <a:t>2</a:t>
              </a:r>
              <a:endParaRPr lang="en-GB" dirty="0">
                <a:solidFill>
                  <a:srgbClr val="41BF9E"/>
                </a:solidFill>
              </a:endParaRP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3C7A5942-8FF5-31AF-3ABD-159E90AC518B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9875537" y="3213354"/>
              <a:ext cx="360000" cy="360000"/>
            </a:xfrm>
            <a:prstGeom prst="roundRect">
              <a:avLst/>
            </a:prstGeom>
            <a:noFill/>
            <a:ln w="19050" cap="flat" cmpd="sng" algn="ctr">
              <a:solidFill>
                <a:srgbClr val="41BF9E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b-NO" dirty="0">
                  <a:solidFill>
                    <a:srgbClr val="41BF9E"/>
                  </a:solidFill>
                </a:rPr>
                <a:t>3</a:t>
              </a:r>
              <a:endParaRPr lang="en-GB" dirty="0">
                <a:solidFill>
                  <a:srgbClr val="41BF9E"/>
                </a:solidFill>
              </a:endParaRP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EFBA29A8-F28C-D5BA-BD5B-A958DDC16A14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7849908" y="285128"/>
              <a:ext cx="360000" cy="360000"/>
            </a:xfrm>
            <a:prstGeom prst="roundRect">
              <a:avLst/>
            </a:prstGeom>
            <a:noFill/>
            <a:ln w="19050" cap="flat" cmpd="sng" algn="ctr">
              <a:solidFill>
                <a:srgbClr val="41BF9E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b-NO" dirty="0">
                  <a:solidFill>
                    <a:srgbClr val="41BF9E"/>
                  </a:solidFill>
                </a:rPr>
                <a:t>1</a:t>
              </a:r>
              <a:endParaRPr lang="en-GB" dirty="0">
                <a:solidFill>
                  <a:srgbClr val="41BF9E"/>
                </a:solidFill>
              </a:endParaRP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B3E94CB1-48F1-7DF6-65F5-F195B2548903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4237057" y="3006917"/>
              <a:ext cx="360000" cy="360000"/>
            </a:xfrm>
            <a:prstGeom prst="roundRect">
              <a:avLst/>
            </a:prstGeom>
            <a:noFill/>
            <a:ln w="19050" cap="flat" cmpd="sng" algn="ctr">
              <a:solidFill>
                <a:srgbClr val="41BF9E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b-NO" dirty="0">
                  <a:solidFill>
                    <a:srgbClr val="41BF9E"/>
                  </a:solidFill>
                </a:rPr>
                <a:t>5</a:t>
              </a:r>
              <a:endParaRPr lang="en-GB" dirty="0">
                <a:solidFill>
                  <a:srgbClr val="41BF9E"/>
                </a:solidFill>
              </a:endParaRP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7AF7C97E-4AD3-8F5A-A07D-AC45120916C4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717946" y="3011111"/>
              <a:ext cx="360000" cy="360000"/>
            </a:xfrm>
            <a:prstGeom prst="roundRect">
              <a:avLst/>
            </a:prstGeom>
            <a:noFill/>
            <a:ln w="19050" cap="flat" cmpd="sng" algn="ctr">
              <a:solidFill>
                <a:srgbClr val="41BF9E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b-NO" dirty="0">
                  <a:solidFill>
                    <a:srgbClr val="41BF9E"/>
                  </a:solidFill>
                </a:rPr>
                <a:t>6</a:t>
              </a:r>
              <a:endParaRPr lang="en-GB" dirty="0">
                <a:solidFill>
                  <a:srgbClr val="41BF9E"/>
                </a:solidFill>
              </a:endParaRPr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1156AB86-51D2-65C4-7DC5-D2142F81EEBE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037444" y="87128"/>
              <a:ext cx="360000" cy="360000"/>
            </a:xfrm>
            <a:prstGeom prst="roundRect">
              <a:avLst/>
            </a:prstGeom>
            <a:noFill/>
            <a:ln w="19050" cap="flat" cmpd="sng" algn="ctr">
              <a:solidFill>
                <a:srgbClr val="41BF9E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b-NO" dirty="0">
                  <a:solidFill>
                    <a:srgbClr val="41BF9E"/>
                  </a:solidFill>
                </a:rPr>
                <a:t>7</a:t>
              </a:r>
              <a:endParaRPr lang="en-GB" dirty="0">
                <a:solidFill>
                  <a:srgbClr val="41BF9E"/>
                </a:solidFill>
              </a:endParaRPr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4BB6F40B-9581-6707-B43F-BF6CECEDD9D5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4943257" y="4310675"/>
              <a:ext cx="360000" cy="360000"/>
            </a:xfrm>
            <a:prstGeom prst="roundRect">
              <a:avLst/>
            </a:prstGeom>
            <a:noFill/>
            <a:ln w="19050" cap="flat" cmpd="sng" algn="ctr">
              <a:solidFill>
                <a:srgbClr val="41BF9E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b-NO" dirty="0">
                  <a:solidFill>
                    <a:srgbClr val="41BF9E"/>
                  </a:solidFill>
                </a:rPr>
                <a:t>8</a:t>
              </a:r>
              <a:endParaRPr lang="en-GB" dirty="0">
                <a:solidFill>
                  <a:srgbClr val="41BF9E"/>
                </a:solidFill>
              </a:endParaRPr>
            </a:p>
          </p:txBody>
        </p: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3428684E-8C3E-5E5A-2B5F-09B6EC02B87F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42505" y="1642627"/>
              <a:ext cx="536712" cy="1263129"/>
              <a:chOff x="42505" y="1642627"/>
              <a:chExt cx="536712" cy="1263129"/>
            </a:xfrm>
          </p:grpSpPr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DA8F7DE3-A75B-A8A9-583C-342D0F5F76CE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>
                <a:off x="518458" y="2365756"/>
                <a:ext cx="0" cy="540000"/>
              </a:xfrm>
              <a:prstGeom prst="straightConnector1">
                <a:avLst/>
              </a:prstGeom>
              <a:ln>
                <a:solidFill>
                  <a:srgbClr val="41BF9E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9E7283EF-6404-4A1A-7CF1-1B3047254B4E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 flipV="1">
                <a:off x="518458" y="1642627"/>
                <a:ext cx="0" cy="540000"/>
              </a:xfrm>
              <a:prstGeom prst="straightConnector1">
                <a:avLst/>
              </a:prstGeom>
              <a:ln>
                <a:solidFill>
                  <a:srgbClr val="41BF9E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5F7B0B28-6187-FC98-5ED3-7705E7B92714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457698" y="2213292"/>
                <a:ext cx="121519" cy="120659"/>
              </a:xfrm>
              <a:prstGeom prst="ellipse">
                <a:avLst/>
              </a:prstGeom>
              <a:solidFill>
                <a:srgbClr val="41BF9E"/>
              </a:solidFill>
              <a:ln>
                <a:solidFill>
                  <a:srgbClr val="41BF9E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0" name="Rectangle: Rounded Corners 29">
                <a:extLst>
                  <a:ext uri="{FF2B5EF4-FFF2-40B4-BE49-F238E27FC236}">
                    <a16:creationId xmlns:a16="http://schemas.microsoft.com/office/drawing/2014/main" id="{B28DA450-1E5B-4F7E-1ECF-392C412D84CA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42505" y="2093621"/>
                <a:ext cx="360000" cy="360000"/>
              </a:xfrm>
              <a:prstGeom prst="roundRect">
                <a:avLst/>
              </a:prstGeom>
              <a:noFill/>
              <a:ln w="19050" cap="flat" cmpd="sng" algn="ctr">
                <a:solidFill>
                  <a:srgbClr val="41BF9E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nb-NO" dirty="0">
                    <a:solidFill>
                      <a:srgbClr val="41BF9E"/>
                    </a:solidFill>
                  </a:rPr>
                  <a:t>9</a:t>
                </a:r>
                <a:endParaRPr lang="en-GB" dirty="0">
                  <a:solidFill>
                    <a:srgbClr val="41BF9E"/>
                  </a:solidFill>
                </a:endParaRPr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95936C80-0F31-8C5F-12BD-E2BD2EB2C424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11612783" y="1642627"/>
              <a:ext cx="569692" cy="1263129"/>
              <a:chOff x="11612783" y="1642627"/>
              <a:chExt cx="569692" cy="1263129"/>
            </a:xfrm>
          </p:grpSpPr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40D238E5-E5A4-1D33-48FB-ED8874D3F195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>
                <a:off x="11673543" y="2365756"/>
                <a:ext cx="0" cy="540000"/>
              </a:xfrm>
              <a:prstGeom prst="straightConnector1">
                <a:avLst/>
              </a:prstGeom>
              <a:ln>
                <a:solidFill>
                  <a:srgbClr val="41BF9E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CC500F4C-7A21-830F-9A9F-2D1D06B3A1AA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 flipV="1">
                <a:off x="11673543" y="1642627"/>
                <a:ext cx="0" cy="540000"/>
              </a:xfrm>
              <a:prstGeom prst="straightConnector1">
                <a:avLst/>
              </a:prstGeom>
              <a:ln>
                <a:solidFill>
                  <a:srgbClr val="41BF9E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0A23A76E-B0E7-23AB-87CB-A377F1C31AF3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1612783" y="2213292"/>
                <a:ext cx="121519" cy="120659"/>
              </a:xfrm>
              <a:prstGeom prst="ellipse">
                <a:avLst/>
              </a:prstGeom>
              <a:solidFill>
                <a:srgbClr val="41BF9E"/>
              </a:solidFill>
              <a:ln>
                <a:solidFill>
                  <a:srgbClr val="41BF9E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7" name="Rectangle: Rounded Corners 66">
                <a:extLst>
                  <a:ext uri="{FF2B5EF4-FFF2-40B4-BE49-F238E27FC236}">
                    <a16:creationId xmlns:a16="http://schemas.microsoft.com/office/drawing/2014/main" id="{B5A826BD-B7AB-59C7-FEDC-0432935300B6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1789494" y="2093621"/>
                <a:ext cx="360000" cy="360000"/>
              </a:xfrm>
              <a:prstGeom prst="roundRect">
                <a:avLst/>
              </a:prstGeom>
              <a:noFill/>
              <a:ln w="19050" cap="flat" cmpd="sng" algn="ctr">
                <a:solidFill>
                  <a:srgbClr val="41BF9E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rgbClr val="41BF9E"/>
                  </a:solidFill>
                </a:endParaRP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05702F6A-3888-A09C-CD20-DAB76E0B9A38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1746086" y="2090004"/>
                <a:ext cx="4363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b-NO" dirty="0">
                    <a:solidFill>
                      <a:srgbClr val="41BF9E"/>
                    </a:solidFill>
                  </a:rPr>
                  <a:t>10</a:t>
                </a:r>
                <a:endParaRPr lang="en-GB" dirty="0">
                  <a:solidFill>
                    <a:srgbClr val="41BF9E"/>
                  </a:solidFill>
                </a:endParaRPr>
              </a:p>
            </p:txBody>
          </p:sp>
        </p:grp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FB1D921E-DD79-04F7-36FA-EC5C1050BDAA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441156" y="-567000"/>
            <a:ext cx="11309687" cy="7992000"/>
            <a:chOff x="441156" y="-567000"/>
            <a:chExt cx="11309687" cy="7992000"/>
          </a:xfrm>
        </p:grpSpPr>
        <p:pic>
          <p:nvPicPr>
            <p:cNvPr id="71" name="Graphic 70">
              <a:extLst>
                <a:ext uri="{FF2B5EF4-FFF2-40B4-BE49-F238E27FC236}">
                  <a16:creationId xmlns:a16="http://schemas.microsoft.com/office/drawing/2014/main" id="{31548A86-987A-2E45-7CBE-A7C3458CCA67}"/>
                </a:ext>
              </a:extLst>
            </p:cNvPr>
            <p:cNvPicPr>
              <a:picLocks noGrp="1" noRot="1" noMove="1" noResize="1" noEditPoints="1" noAdjustHandles="1" noChangeArrowheads="1" noChangeShapeType="1" noCrop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41156" y="-567000"/>
              <a:ext cx="11309687" cy="7992000"/>
            </a:xfrm>
            <a:prstGeom prst="rect">
              <a:avLst/>
            </a:prstGeom>
          </p:spPr>
        </p:pic>
        <p:sp>
          <p:nvSpPr>
            <p:cNvPr id="72" name="Isosceles Triangle 71">
              <a:extLst>
                <a:ext uri="{FF2B5EF4-FFF2-40B4-BE49-F238E27FC236}">
                  <a16:creationId xmlns:a16="http://schemas.microsoft.com/office/drawing/2014/main" id="{120BFB22-9CF3-1953-5625-009F62C5FDE7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10800000">
              <a:off x="3198494" y="3942080"/>
              <a:ext cx="78105" cy="92710"/>
            </a:xfrm>
            <a:prstGeom prst="triangle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87F44EF7-F9BD-D6BE-C778-7514160C1A5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5591999" y="81026"/>
            <a:ext cx="1008000" cy="432000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Clr>
                <a:srgbClr val="41BF9E"/>
              </a:buClr>
            </a:pPr>
            <a:r>
              <a:rPr lang="nb-NO" sz="1600" dirty="0"/>
              <a:t>Simulink</a:t>
            </a:r>
          </a:p>
        </p:txBody>
      </p:sp>
    </p:spTree>
    <p:extLst>
      <p:ext uri="{BB962C8B-B14F-4D97-AF65-F5344CB8AC3E}">
        <p14:creationId xmlns:p14="http://schemas.microsoft.com/office/powerpoint/2010/main" val="2753456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733445-F843-452C-668A-0CC563F781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00F53B84-97EB-6C22-675D-C6C3CA6C4341}"/>
              </a:ext>
            </a:extLst>
          </p:cNvPr>
          <p:cNvGrpSpPr/>
          <p:nvPr/>
        </p:nvGrpSpPr>
        <p:grpSpPr>
          <a:xfrm>
            <a:off x="1652221" y="41682"/>
            <a:ext cx="8619964" cy="4692439"/>
            <a:chOff x="1652221" y="41682"/>
            <a:chExt cx="8619964" cy="4692439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743D4823-6274-504D-E13D-1442F61043A8}"/>
                </a:ext>
              </a:extLst>
            </p:cNvPr>
            <p:cNvGrpSpPr/>
            <p:nvPr/>
          </p:nvGrpSpPr>
          <p:grpSpPr>
            <a:xfrm>
              <a:off x="7793183" y="2767665"/>
              <a:ext cx="473450" cy="468892"/>
              <a:chOff x="7793183" y="2767665"/>
              <a:chExt cx="473450" cy="468892"/>
            </a:xfrm>
          </p:grpSpPr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3D92DD5A-DA3B-C522-6C68-19163F691A87}"/>
                  </a:ext>
                </a:extLst>
              </p:cNvPr>
              <p:cNvSpPr txBox="1"/>
              <p:nvPr/>
            </p:nvSpPr>
            <p:spPr>
              <a:xfrm>
                <a:off x="7793183" y="2928780"/>
                <a:ext cx="20320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nb-NO" sz="1400" dirty="0"/>
                  <a:t>P</a:t>
                </a:r>
                <a:endParaRPr lang="en-GB" sz="1400" dirty="0"/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CB45FFBE-0A1F-516B-8920-34035FF7FE88}"/>
                  </a:ext>
                </a:extLst>
              </p:cNvPr>
              <p:cNvSpPr txBox="1"/>
              <p:nvPr/>
            </p:nvSpPr>
            <p:spPr>
              <a:xfrm rot="10800000">
                <a:off x="8063433" y="2767665"/>
                <a:ext cx="20320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nb-NO" sz="1400" dirty="0"/>
                  <a:t>U</a:t>
                </a:r>
                <a:endParaRPr lang="en-GB" sz="1400" dirty="0"/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1253D31E-7DC9-8F9A-08EA-D8DFE68E3ED5}"/>
                  </a:ext>
                </a:extLst>
              </p:cNvPr>
              <p:cNvSpPr/>
              <p:nvPr/>
            </p:nvSpPr>
            <p:spPr>
              <a:xfrm>
                <a:off x="7840908" y="2813111"/>
                <a:ext cx="378000" cy="378000"/>
              </a:xfrm>
              <a:prstGeom prst="rect">
                <a:avLst/>
              </a:prstGeom>
              <a:noFill/>
              <a:ln w="31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EEBC6C61-B81B-2FCA-9A2C-24C98D80FF09}"/>
                </a:ext>
              </a:extLst>
            </p:cNvPr>
            <p:cNvGrpSpPr/>
            <p:nvPr/>
          </p:nvGrpSpPr>
          <p:grpSpPr>
            <a:xfrm>
              <a:off x="9798735" y="2767665"/>
              <a:ext cx="473450" cy="468892"/>
              <a:chOff x="7793183" y="2767665"/>
              <a:chExt cx="473450" cy="468892"/>
            </a:xfrm>
          </p:grpSpPr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423D4715-EEEC-3836-4130-558FA37BBFD3}"/>
                  </a:ext>
                </a:extLst>
              </p:cNvPr>
              <p:cNvSpPr txBox="1"/>
              <p:nvPr/>
            </p:nvSpPr>
            <p:spPr>
              <a:xfrm>
                <a:off x="7793183" y="2928780"/>
                <a:ext cx="20320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nb-NO" sz="1400" dirty="0"/>
                  <a:t>P</a:t>
                </a:r>
                <a:endParaRPr lang="en-GB" sz="1400" dirty="0"/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2DBFA633-1178-53F4-FEE0-5D13F49A1E7C}"/>
                  </a:ext>
                </a:extLst>
              </p:cNvPr>
              <p:cNvSpPr txBox="1"/>
              <p:nvPr/>
            </p:nvSpPr>
            <p:spPr>
              <a:xfrm rot="10800000">
                <a:off x="8063433" y="2767665"/>
                <a:ext cx="20320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nb-NO" sz="1400" dirty="0"/>
                  <a:t>U</a:t>
                </a:r>
                <a:endParaRPr lang="en-GB" sz="1400" dirty="0"/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9425355B-9624-A2FA-46D7-3C32E0FD23E0}"/>
                  </a:ext>
                </a:extLst>
              </p:cNvPr>
              <p:cNvSpPr/>
              <p:nvPr/>
            </p:nvSpPr>
            <p:spPr>
              <a:xfrm>
                <a:off x="7840908" y="2813111"/>
                <a:ext cx="378000" cy="378000"/>
              </a:xfrm>
              <a:prstGeom prst="rect">
                <a:avLst/>
              </a:prstGeom>
              <a:noFill/>
              <a:ln w="31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0FC0682A-5CE3-F3EC-F508-F2026EC96892}"/>
                </a:ext>
              </a:extLst>
            </p:cNvPr>
            <p:cNvGrpSpPr/>
            <p:nvPr/>
          </p:nvGrpSpPr>
          <p:grpSpPr>
            <a:xfrm>
              <a:off x="9798735" y="629399"/>
              <a:ext cx="473450" cy="468892"/>
              <a:chOff x="7793183" y="2767665"/>
              <a:chExt cx="473450" cy="468892"/>
            </a:xfrm>
          </p:grpSpPr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C2E6E6C0-C2CD-42A9-3397-8AC8A5AA584F}"/>
                  </a:ext>
                </a:extLst>
              </p:cNvPr>
              <p:cNvSpPr txBox="1"/>
              <p:nvPr/>
            </p:nvSpPr>
            <p:spPr>
              <a:xfrm>
                <a:off x="7793183" y="2928780"/>
                <a:ext cx="20320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nb-NO" sz="1400" dirty="0"/>
                  <a:t>P</a:t>
                </a:r>
                <a:endParaRPr lang="en-GB" sz="1400" dirty="0"/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FAE3BCCB-8576-16AD-9C74-E28AF0139A0E}"/>
                  </a:ext>
                </a:extLst>
              </p:cNvPr>
              <p:cNvSpPr txBox="1"/>
              <p:nvPr/>
            </p:nvSpPr>
            <p:spPr>
              <a:xfrm rot="10800000">
                <a:off x="8063433" y="2767665"/>
                <a:ext cx="20320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nb-NO" sz="1400" dirty="0"/>
                  <a:t>U</a:t>
                </a:r>
                <a:endParaRPr lang="en-GB" sz="1400" dirty="0"/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234FB2F6-8662-60D4-447D-A3260C26D296}"/>
                  </a:ext>
                </a:extLst>
              </p:cNvPr>
              <p:cNvSpPr/>
              <p:nvPr/>
            </p:nvSpPr>
            <p:spPr>
              <a:xfrm>
                <a:off x="7840908" y="2813111"/>
                <a:ext cx="378000" cy="378000"/>
              </a:xfrm>
              <a:prstGeom prst="rect">
                <a:avLst/>
              </a:prstGeom>
              <a:noFill/>
              <a:ln w="31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62B4711-3966-C0DD-D628-948C6993D18E}"/>
                </a:ext>
              </a:extLst>
            </p:cNvPr>
            <p:cNvGrpSpPr/>
            <p:nvPr/>
          </p:nvGrpSpPr>
          <p:grpSpPr>
            <a:xfrm>
              <a:off x="7793183" y="629538"/>
              <a:ext cx="473450" cy="468892"/>
              <a:chOff x="7793183" y="2767665"/>
              <a:chExt cx="473450" cy="468892"/>
            </a:xfrm>
          </p:grpSpPr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226F724C-C48F-4A00-89A8-3B90621E4160}"/>
                  </a:ext>
                </a:extLst>
              </p:cNvPr>
              <p:cNvSpPr txBox="1"/>
              <p:nvPr/>
            </p:nvSpPr>
            <p:spPr>
              <a:xfrm>
                <a:off x="7793183" y="2928780"/>
                <a:ext cx="20320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nb-NO" sz="1400" dirty="0"/>
                  <a:t>P</a:t>
                </a:r>
                <a:endParaRPr lang="en-GB" sz="1400" dirty="0"/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E1D9312B-CF6A-B657-2020-3FDD88D81705}"/>
                  </a:ext>
                </a:extLst>
              </p:cNvPr>
              <p:cNvSpPr txBox="1"/>
              <p:nvPr/>
            </p:nvSpPr>
            <p:spPr>
              <a:xfrm rot="10800000">
                <a:off x="8063433" y="2767665"/>
                <a:ext cx="20320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nb-NO" sz="1400" dirty="0"/>
                  <a:t>U</a:t>
                </a:r>
                <a:endParaRPr lang="en-GB" sz="1400" dirty="0"/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8830F641-0222-C777-1CB1-26F4854FB010}"/>
                  </a:ext>
                </a:extLst>
              </p:cNvPr>
              <p:cNvSpPr/>
              <p:nvPr/>
            </p:nvSpPr>
            <p:spPr>
              <a:xfrm>
                <a:off x="7840908" y="2813111"/>
                <a:ext cx="378000" cy="378000"/>
              </a:xfrm>
              <a:prstGeom prst="rect">
                <a:avLst/>
              </a:prstGeom>
              <a:noFill/>
              <a:ln w="31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8FC3CDA6-22DF-E7B9-10F4-918D1944486E}"/>
                </a:ext>
              </a:extLst>
            </p:cNvPr>
            <p:cNvGrpSpPr/>
            <p:nvPr/>
          </p:nvGrpSpPr>
          <p:grpSpPr>
            <a:xfrm>
              <a:off x="2373581" y="41682"/>
              <a:ext cx="473450" cy="468892"/>
              <a:chOff x="7793183" y="2767665"/>
              <a:chExt cx="473450" cy="468892"/>
            </a:xfrm>
          </p:grpSpPr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47728BBE-975D-D4A0-6129-5D12793F260B}"/>
                  </a:ext>
                </a:extLst>
              </p:cNvPr>
              <p:cNvSpPr txBox="1"/>
              <p:nvPr/>
            </p:nvSpPr>
            <p:spPr>
              <a:xfrm>
                <a:off x="7793183" y="2928780"/>
                <a:ext cx="20320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nb-NO" sz="1400" dirty="0"/>
                  <a:t>P</a:t>
                </a:r>
                <a:endParaRPr lang="en-GB" sz="1400" dirty="0"/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94FBE59E-B75A-3CAA-6878-6DC1E34B3730}"/>
                  </a:ext>
                </a:extLst>
              </p:cNvPr>
              <p:cNvSpPr txBox="1"/>
              <p:nvPr/>
            </p:nvSpPr>
            <p:spPr>
              <a:xfrm rot="10800000">
                <a:off x="8063433" y="2767665"/>
                <a:ext cx="20320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nb-NO" sz="1400" dirty="0"/>
                  <a:t>U</a:t>
                </a:r>
                <a:endParaRPr lang="en-GB" sz="1400" dirty="0"/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84BEA06E-CD9E-D30B-5A17-1A478FC651EC}"/>
                  </a:ext>
                </a:extLst>
              </p:cNvPr>
              <p:cNvSpPr/>
              <p:nvPr/>
            </p:nvSpPr>
            <p:spPr>
              <a:xfrm>
                <a:off x="7840908" y="2813111"/>
                <a:ext cx="378000" cy="378000"/>
              </a:xfrm>
              <a:prstGeom prst="rect">
                <a:avLst/>
              </a:prstGeom>
              <a:noFill/>
              <a:ln w="31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52DF2A85-217C-80A3-0733-1855D4254142}"/>
                </a:ext>
              </a:extLst>
            </p:cNvPr>
            <p:cNvGrpSpPr/>
            <p:nvPr/>
          </p:nvGrpSpPr>
          <p:grpSpPr>
            <a:xfrm>
              <a:off x="1652221" y="2558345"/>
              <a:ext cx="473450" cy="468892"/>
              <a:chOff x="7793183" y="2767665"/>
              <a:chExt cx="473450" cy="468892"/>
            </a:xfrm>
          </p:grpSpPr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B739FCF-1763-351E-4C6C-96ACD9F40B15}"/>
                  </a:ext>
                </a:extLst>
              </p:cNvPr>
              <p:cNvSpPr txBox="1"/>
              <p:nvPr/>
            </p:nvSpPr>
            <p:spPr>
              <a:xfrm>
                <a:off x="7793183" y="2928780"/>
                <a:ext cx="20320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nb-NO" sz="1400" dirty="0"/>
                  <a:t>P</a:t>
                </a:r>
                <a:endParaRPr lang="en-GB" sz="1400" dirty="0"/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7804CDBB-BDEC-4A8A-7DC0-EDB5E5529015}"/>
                  </a:ext>
                </a:extLst>
              </p:cNvPr>
              <p:cNvSpPr txBox="1"/>
              <p:nvPr/>
            </p:nvSpPr>
            <p:spPr>
              <a:xfrm rot="10800000">
                <a:off x="8063433" y="2767665"/>
                <a:ext cx="20320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nb-NO" sz="1400" dirty="0"/>
                  <a:t>U</a:t>
                </a:r>
                <a:endParaRPr lang="en-GB" sz="1400" dirty="0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282DCBF2-1D27-E981-7503-5AE5A010205A}"/>
                  </a:ext>
                </a:extLst>
              </p:cNvPr>
              <p:cNvSpPr/>
              <p:nvPr/>
            </p:nvSpPr>
            <p:spPr>
              <a:xfrm>
                <a:off x="7840908" y="2813111"/>
                <a:ext cx="378000" cy="378000"/>
              </a:xfrm>
              <a:prstGeom prst="rect">
                <a:avLst/>
              </a:prstGeom>
              <a:noFill/>
              <a:ln w="31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0D54D232-3FDC-3FE2-ACAA-D66877AA185B}"/>
                </a:ext>
              </a:extLst>
            </p:cNvPr>
            <p:cNvGrpSpPr/>
            <p:nvPr/>
          </p:nvGrpSpPr>
          <p:grpSpPr>
            <a:xfrm>
              <a:off x="4179172" y="2558345"/>
              <a:ext cx="473450" cy="468892"/>
              <a:chOff x="7793183" y="2767665"/>
              <a:chExt cx="473450" cy="468892"/>
            </a:xfrm>
          </p:grpSpPr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894AC756-4222-7843-349F-A27484F0B078}"/>
                  </a:ext>
                </a:extLst>
              </p:cNvPr>
              <p:cNvSpPr txBox="1"/>
              <p:nvPr/>
            </p:nvSpPr>
            <p:spPr>
              <a:xfrm>
                <a:off x="7793183" y="2928780"/>
                <a:ext cx="20320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nb-NO" sz="1400" dirty="0"/>
                  <a:t>P</a:t>
                </a:r>
                <a:endParaRPr lang="en-GB" sz="1400" dirty="0"/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3353C584-BA3B-B8A0-63B4-826BBA0C5D28}"/>
                  </a:ext>
                </a:extLst>
              </p:cNvPr>
              <p:cNvSpPr txBox="1"/>
              <p:nvPr/>
            </p:nvSpPr>
            <p:spPr>
              <a:xfrm rot="10800000">
                <a:off x="8063433" y="2767665"/>
                <a:ext cx="20320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nb-NO" sz="1400" dirty="0"/>
                  <a:t>U</a:t>
                </a:r>
                <a:endParaRPr lang="en-GB" sz="1400" dirty="0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6D306540-3F7C-6FE4-2723-D326A67FAABF}"/>
                  </a:ext>
                </a:extLst>
              </p:cNvPr>
              <p:cNvSpPr/>
              <p:nvPr/>
            </p:nvSpPr>
            <p:spPr>
              <a:xfrm>
                <a:off x="7840908" y="2813111"/>
                <a:ext cx="378000" cy="378000"/>
              </a:xfrm>
              <a:prstGeom prst="rect">
                <a:avLst/>
              </a:prstGeom>
              <a:noFill/>
              <a:ln w="31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59451CD5-2901-B77F-AFCB-64D01055D003}"/>
                </a:ext>
              </a:extLst>
            </p:cNvPr>
            <p:cNvGrpSpPr/>
            <p:nvPr/>
          </p:nvGrpSpPr>
          <p:grpSpPr>
            <a:xfrm>
              <a:off x="5289056" y="4265229"/>
              <a:ext cx="473450" cy="468892"/>
              <a:chOff x="7793183" y="2767665"/>
              <a:chExt cx="473450" cy="468892"/>
            </a:xfrm>
          </p:grpSpPr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A9F205C-6092-CFBF-E80B-D704A103B365}"/>
                  </a:ext>
                </a:extLst>
              </p:cNvPr>
              <p:cNvSpPr txBox="1"/>
              <p:nvPr/>
            </p:nvSpPr>
            <p:spPr>
              <a:xfrm>
                <a:off x="7793183" y="2928780"/>
                <a:ext cx="20320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nb-NO" sz="1400" dirty="0"/>
                  <a:t>P</a:t>
                </a:r>
                <a:endParaRPr lang="en-GB" sz="1400" dirty="0"/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A5323714-122C-DBB2-441A-019FD9E513D1}"/>
                  </a:ext>
                </a:extLst>
              </p:cNvPr>
              <p:cNvSpPr txBox="1"/>
              <p:nvPr/>
            </p:nvSpPr>
            <p:spPr>
              <a:xfrm rot="10800000">
                <a:off x="8063433" y="2767665"/>
                <a:ext cx="20320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nb-NO" sz="1400" dirty="0"/>
                  <a:t>U</a:t>
                </a:r>
                <a:endParaRPr lang="en-GB" sz="1400" dirty="0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CDA2FB31-B666-4533-7716-16401951656E}"/>
                  </a:ext>
                </a:extLst>
              </p:cNvPr>
              <p:cNvSpPr/>
              <p:nvPr/>
            </p:nvSpPr>
            <p:spPr>
              <a:xfrm>
                <a:off x="7840908" y="2813111"/>
                <a:ext cx="378000" cy="378000"/>
              </a:xfrm>
              <a:prstGeom prst="rect">
                <a:avLst/>
              </a:prstGeom>
              <a:noFill/>
              <a:ln w="31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7058081C-76A1-C167-5E63-1858FBC62093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42505" y="87128"/>
            <a:ext cx="12139970" cy="4583547"/>
            <a:chOff x="42505" y="87128"/>
            <a:chExt cx="12139970" cy="4583547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8BEE5445-87CB-C2AC-0AD1-3BC50173D75D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7858908" y="3211278"/>
              <a:ext cx="360000" cy="360000"/>
            </a:xfrm>
            <a:prstGeom prst="roundRect">
              <a:avLst/>
            </a:prstGeom>
            <a:noFill/>
            <a:ln w="19050" cap="flat" cmpd="sng" algn="ctr">
              <a:solidFill>
                <a:srgbClr val="41BF9E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b-NO" dirty="0">
                  <a:solidFill>
                    <a:srgbClr val="41BF9E"/>
                  </a:solidFill>
                </a:rPr>
                <a:t>4</a:t>
              </a:r>
              <a:endParaRPr lang="en-GB" dirty="0">
                <a:solidFill>
                  <a:srgbClr val="41BF9E"/>
                </a:solidFill>
              </a:endParaRP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16820B9D-3617-E385-7B12-D92D2754BDF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9869330" y="292602"/>
              <a:ext cx="360000" cy="360000"/>
            </a:xfrm>
            <a:prstGeom prst="roundRect">
              <a:avLst/>
            </a:prstGeom>
            <a:noFill/>
            <a:ln w="19050" cap="flat" cmpd="sng" algn="ctr">
              <a:solidFill>
                <a:srgbClr val="41BF9E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b-NO" dirty="0">
                  <a:solidFill>
                    <a:srgbClr val="41BF9E"/>
                  </a:solidFill>
                </a:rPr>
                <a:t>2</a:t>
              </a:r>
              <a:endParaRPr lang="en-GB" dirty="0">
                <a:solidFill>
                  <a:srgbClr val="41BF9E"/>
                </a:solidFill>
              </a:endParaRP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81CAE469-3BB4-47B1-52F4-8B88D1C43952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9875537" y="3213354"/>
              <a:ext cx="360000" cy="360000"/>
            </a:xfrm>
            <a:prstGeom prst="roundRect">
              <a:avLst/>
            </a:prstGeom>
            <a:noFill/>
            <a:ln w="19050" cap="flat" cmpd="sng" algn="ctr">
              <a:solidFill>
                <a:srgbClr val="41BF9E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b-NO" dirty="0">
                  <a:solidFill>
                    <a:srgbClr val="41BF9E"/>
                  </a:solidFill>
                </a:rPr>
                <a:t>3</a:t>
              </a:r>
              <a:endParaRPr lang="en-GB" dirty="0">
                <a:solidFill>
                  <a:srgbClr val="41BF9E"/>
                </a:solidFill>
              </a:endParaRP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5A20F894-4424-F244-A017-023C4190923D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7849908" y="285128"/>
              <a:ext cx="360000" cy="360000"/>
            </a:xfrm>
            <a:prstGeom prst="roundRect">
              <a:avLst/>
            </a:prstGeom>
            <a:noFill/>
            <a:ln w="19050" cap="flat" cmpd="sng" algn="ctr">
              <a:solidFill>
                <a:srgbClr val="41BF9E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b-NO" dirty="0">
                  <a:solidFill>
                    <a:srgbClr val="41BF9E"/>
                  </a:solidFill>
                </a:rPr>
                <a:t>1</a:t>
              </a:r>
              <a:endParaRPr lang="en-GB" dirty="0">
                <a:solidFill>
                  <a:srgbClr val="41BF9E"/>
                </a:solidFill>
              </a:endParaRP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14297F09-E9E2-A005-0B3B-583B48C299E2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4237057" y="3006917"/>
              <a:ext cx="360000" cy="360000"/>
            </a:xfrm>
            <a:prstGeom prst="roundRect">
              <a:avLst/>
            </a:prstGeom>
            <a:noFill/>
            <a:ln w="19050" cap="flat" cmpd="sng" algn="ctr">
              <a:solidFill>
                <a:srgbClr val="41BF9E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b-NO" dirty="0">
                  <a:solidFill>
                    <a:srgbClr val="41BF9E"/>
                  </a:solidFill>
                </a:rPr>
                <a:t>5</a:t>
              </a:r>
              <a:endParaRPr lang="en-GB" dirty="0">
                <a:solidFill>
                  <a:srgbClr val="41BF9E"/>
                </a:solidFill>
              </a:endParaRP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7E6EC8F4-354E-E408-DEAD-D8F338BC8AAF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717946" y="3011111"/>
              <a:ext cx="360000" cy="360000"/>
            </a:xfrm>
            <a:prstGeom prst="roundRect">
              <a:avLst/>
            </a:prstGeom>
            <a:noFill/>
            <a:ln w="19050" cap="flat" cmpd="sng" algn="ctr">
              <a:solidFill>
                <a:srgbClr val="41BF9E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b-NO" dirty="0">
                  <a:solidFill>
                    <a:srgbClr val="41BF9E"/>
                  </a:solidFill>
                </a:rPr>
                <a:t>6</a:t>
              </a:r>
              <a:endParaRPr lang="en-GB" dirty="0">
                <a:solidFill>
                  <a:srgbClr val="41BF9E"/>
                </a:solidFill>
              </a:endParaRPr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5306F3B7-1FC3-1300-3366-70986E24236C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037444" y="87128"/>
              <a:ext cx="360000" cy="360000"/>
            </a:xfrm>
            <a:prstGeom prst="roundRect">
              <a:avLst/>
            </a:prstGeom>
            <a:noFill/>
            <a:ln w="19050" cap="flat" cmpd="sng" algn="ctr">
              <a:solidFill>
                <a:srgbClr val="41BF9E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b-NO" dirty="0">
                  <a:solidFill>
                    <a:srgbClr val="41BF9E"/>
                  </a:solidFill>
                </a:rPr>
                <a:t>7</a:t>
              </a:r>
              <a:endParaRPr lang="en-GB" dirty="0">
                <a:solidFill>
                  <a:srgbClr val="41BF9E"/>
                </a:solidFill>
              </a:endParaRPr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825FBBD6-10E8-4FB7-F0AC-AA9ACADD121B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4943257" y="4310675"/>
              <a:ext cx="360000" cy="360000"/>
            </a:xfrm>
            <a:prstGeom prst="roundRect">
              <a:avLst/>
            </a:prstGeom>
            <a:noFill/>
            <a:ln w="19050" cap="flat" cmpd="sng" algn="ctr">
              <a:solidFill>
                <a:srgbClr val="41BF9E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b-NO" dirty="0">
                  <a:solidFill>
                    <a:srgbClr val="41BF9E"/>
                  </a:solidFill>
                </a:rPr>
                <a:t>8</a:t>
              </a:r>
              <a:endParaRPr lang="en-GB" dirty="0">
                <a:solidFill>
                  <a:srgbClr val="41BF9E"/>
                </a:solidFill>
              </a:endParaRPr>
            </a:p>
          </p:txBody>
        </p: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CE4280CD-F1CE-D963-1F68-AF6F4B3357FD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42505" y="1642627"/>
              <a:ext cx="536712" cy="1263129"/>
              <a:chOff x="42505" y="1642627"/>
              <a:chExt cx="536712" cy="1263129"/>
            </a:xfrm>
          </p:grpSpPr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0112DD38-A6F0-72F8-2268-19AC17C8DFC4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>
                <a:off x="518458" y="2365756"/>
                <a:ext cx="0" cy="540000"/>
              </a:xfrm>
              <a:prstGeom prst="straightConnector1">
                <a:avLst/>
              </a:prstGeom>
              <a:ln>
                <a:solidFill>
                  <a:srgbClr val="41BF9E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C045EEF3-567B-B2D8-BEA1-0902C509AD38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 flipV="1">
                <a:off x="518458" y="1642627"/>
                <a:ext cx="0" cy="540000"/>
              </a:xfrm>
              <a:prstGeom prst="straightConnector1">
                <a:avLst/>
              </a:prstGeom>
              <a:ln>
                <a:solidFill>
                  <a:srgbClr val="41BF9E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CA1D70A5-924B-A176-DD4F-FED3D1E4A7A6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457698" y="2213292"/>
                <a:ext cx="121519" cy="120659"/>
              </a:xfrm>
              <a:prstGeom prst="ellipse">
                <a:avLst/>
              </a:prstGeom>
              <a:solidFill>
                <a:srgbClr val="41BF9E"/>
              </a:solidFill>
              <a:ln>
                <a:solidFill>
                  <a:srgbClr val="41BF9E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0" name="Rectangle: Rounded Corners 29">
                <a:extLst>
                  <a:ext uri="{FF2B5EF4-FFF2-40B4-BE49-F238E27FC236}">
                    <a16:creationId xmlns:a16="http://schemas.microsoft.com/office/drawing/2014/main" id="{E5C5BFD4-B526-7935-0B3D-CC43746C30D5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42505" y="2093621"/>
                <a:ext cx="360000" cy="360000"/>
              </a:xfrm>
              <a:prstGeom prst="roundRect">
                <a:avLst/>
              </a:prstGeom>
              <a:noFill/>
              <a:ln w="19050" cap="flat" cmpd="sng" algn="ctr">
                <a:solidFill>
                  <a:srgbClr val="41BF9E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nb-NO" dirty="0">
                    <a:solidFill>
                      <a:srgbClr val="41BF9E"/>
                    </a:solidFill>
                  </a:rPr>
                  <a:t>9</a:t>
                </a:r>
                <a:endParaRPr lang="en-GB" dirty="0">
                  <a:solidFill>
                    <a:srgbClr val="41BF9E"/>
                  </a:solidFill>
                </a:endParaRPr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AA129048-804C-6854-4CC1-094D39E47655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11612783" y="1642627"/>
              <a:ext cx="569692" cy="1263129"/>
              <a:chOff x="11612783" y="1642627"/>
              <a:chExt cx="569692" cy="1263129"/>
            </a:xfrm>
          </p:grpSpPr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3F2F5314-60CC-D8A2-FDE0-D9C44AC9F86F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>
                <a:off x="11673543" y="2365756"/>
                <a:ext cx="0" cy="540000"/>
              </a:xfrm>
              <a:prstGeom prst="straightConnector1">
                <a:avLst/>
              </a:prstGeom>
              <a:ln>
                <a:solidFill>
                  <a:srgbClr val="41BF9E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CFD241B5-FEAF-443E-145C-D868D07AC7DD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 flipV="1">
                <a:off x="11673543" y="1642627"/>
                <a:ext cx="0" cy="540000"/>
              </a:xfrm>
              <a:prstGeom prst="straightConnector1">
                <a:avLst/>
              </a:prstGeom>
              <a:ln>
                <a:solidFill>
                  <a:srgbClr val="41BF9E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9BC78096-5194-1676-285C-B5EF46D05777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1612783" y="2213292"/>
                <a:ext cx="121519" cy="120659"/>
              </a:xfrm>
              <a:prstGeom prst="ellipse">
                <a:avLst/>
              </a:prstGeom>
              <a:solidFill>
                <a:srgbClr val="41BF9E"/>
              </a:solidFill>
              <a:ln>
                <a:solidFill>
                  <a:srgbClr val="41BF9E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7" name="Rectangle: Rounded Corners 66">
                <a:extLst>
                  <a:ext uri="{FF2B5EF4-FFF2-40B4-BE49-F238E27FC236}">
                    <a16:creationId xmlns:a16="http://schemas.microsoft.com/office/drawing/2014/main" id="{1A6B21C9-7C18-9790-B7AC-63BF9D5D17F4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1789494" y="2093621"/>
                <a:ext cx="360000" cy="360000"/>
              </a:xfrm>
              <a:prstGeom prst="roundRect">
                <a:avLst/>
              </a:prstGeom>
              <a:noFill/>
              <a:ln w="19050" cap="flat" cmpd="sng" algn="ctr">
                <a:solidFill>
                  <a:srgbClr val="41BF9E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rgbClr val="41BF9E"/>
                  </a:solidFill>
                </a:endParaRP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BC6D842C-7381-0B9F-BE10-AAC5844502AF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1746086" y="2090004"/>
                <a:ext cx="4363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b-NO" dirty="0">
                    <a:solidFill>
                      <a:srgbClr val="41BF9E"/>
                    </a:solidFill>
                  </a:rPr>
                  <a:t>10</a:t>
                </a:r>
                <a:endParaRPr lang="en-GB" dirty="0">
                  <a:solidFill>
                    <a:srgbClr val="41BF9E"/>
                  </a:solidFill>
                </a:endParaRPr>
              </a:p>
            </p:txBody>
          </p:sp>
        </p:grp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EDAF93F4-C04F-C36B-B7FB-36C281F3017D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441156" y="-567000"/>
            <a:ext cx="11309687" cy="7992000"/>
            <a:chOff x="441156" y="-567000"/>
            <a:chExt cx="11309687" cy="7992000"/>
          </a:xfrm>
        </p:grpSpPr>
        <p:pic>
          <p:nvPicPr>
            <p:cNvPr id="71" name="Graphic 70">
              <a:extLst>
                <a:ext uri="{FF2B5EF4-FFF2-40B4-BE49-F238E27FC236}">
                  <a16:creationId xmlns:a16="http://schemas.microsoft.com/office/drawing/2014/main" id="{0AC0E4BD-9AF2-89D4-B112-BBB5B5EED1A7}"/>
                </a:ext>
              </a:extLst>
            </p:cNvPr>
            <p:cNvPicPr>
              <a:picLocks noGrp="1" noRot="1" noMove="1" noResize="1" noEditPoints="1" noAdjustHandles="1" noChangeArrowheads="1" noChangeShapeType="1" noCrop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41156" y="-567000"/>
              <a:ext cx="11309687" cy="7992000"/>
            </a:xfrm>
            <a:prstGeom prst="rect">
              <a:avLst/>
            </a:prstGeom>
          </p:spPr>
        </p:pic>
        <p:sp>
          <p:nvSpPr>
            <p:cNvPr id="72" name="Isosceles Triangle 71">
              <a:extLst>
                <a:ext uri="{FF2B5EF4-FFF2-40B4-BE49-F238E27FC236}">
                  <a16:creationId xmlns:a16="http://schemas.microsoft.com/office/drawing/2014/main" id="{A8FE4782-98BA-C7BE-20F0-7D906850CB4D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10800000">
              <a:off x="3198494" y="3942080"/>
              <a:ext cx="78105" cy="92710"/>
            </a:xfrm>
            <a:prstGeom prst="triangle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6EE3C6F-370B-00FF-E19B-1F3061EC635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5591999" y="81026"/>
            <a:ext cx="1008000" cy="432000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Clr>
                <a:srgbClr val="41BF9E"/>
              </a:buClr>
            </a:pPr>
            <a:r>
              <a:rPr lang="nb-NO" sz="1600" dirty="0"/>
              <a:t>TwinCat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90C70E1-1738-02ED-E977-5CC8385B775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8394748" y="4006904"/>
            <a:ext cx="2538743" cy="2647749"/>
          </a:xfrm>
          <a:prstGeom prst="roundRect">
            <a:avLst/>
          </a:prstGeom>
          <a:ln w="38100">
            <a:solidFill>
              <a:srgbClr val="41BF9E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Clr>
                <a:srgbClr val="41BF9E"/>
              </a:buClr>
              <a:buFont typeface="+mj-lt"/>
              <a:buAutoNum type="arabicPeriod"/>
            </a:pPr>
            <a:r>
              <a:rPr lang="nb-NO" sz="1600" dirty="0"/>
              <a:t>Pb_Jib_DCV</a:t>
            </a:r>
          </a:p>
          <a:p>
            <a:pPr marL="342900" indent="-342900">
              <a:buClr>
                <a:srgbClr val="41BF9E"/>
              </a:buClr>
              <a:buFont typeface="+mj-lt"/>
              <a:buAutoNum type="arabicPeriod"/>
            </a:pPr>
            <a:r>
              <a:rPr lang="nb-NO" sz="1600" dirty="0"/>
              <a:t>Pb_Jib_Cyl</a:t>
            </a:r>
          </a:p>
          <a:p>
            <a:pPr marL="342900" indent="-342900">
              <a:buClr>
                <a:srgbClr val="41BF9E"/>
              </a:buClr>
              <a:buFont typeface="+mj-lt"/>
              <a:buAutoNum type="arabicPeriod"/>
            </a:pPr>
            <a:r>
              <a:rPr lang="nb-NO" sz="1600" dirty="0"/>
              <a:t>Pa_Jib_Cyl</a:t>
            </a:r>
          </a:p>
          <a:p>
            <a:pPr marL="342900" indent="-342900">
              <a:buClr>
                <a:srgbClr val="41BF9E"/>
              </a:buClr>
              <a:buFont typeface="+mj-lt"/>
              <a:buAutoNum type="arabicPeriod"/>
            </a:pPr>
            <a:r>
              <a:rPr lang="nb-NO" sz="1600" dirty="0"/>
              <a:t>Pa_Jib_DCV</a:t>
            </a:r>
          </a:p>
          <a:p>
            <a:pPr marL="342900" indent="-342900">
              <a:buClr>
                <a:srgbClr val="41BF9E"/>
              </a:buClr>
              <a:buFont typeface="+mj-lt"/>
              <a:buAutoNum type="arabicPeriod"/>
            </a:pPr>
            <a:r>
              <a:rPr lang="nb-NO" sz="1600" dirty="0"/>
              <a:t>Pa_Main_DCV</a:t>
            </a:r>
          </a:p>
          <a:p>
            <a:pPr marL="342900" indent="-342900">
              <a:buClr>
                <a:srgbClr val="41BF9E"/>
              </a:buClr>
              <a:buFont typeface="+mj-lt"/>
              <a:buAutoNum type="arabicPeriod"/>
            </a:pPr>
            <a:r>
              <a:rPr lang="nb-NO" sz="1600" dirty="0"/>
              <a:t>Pa_Main_Cyl</a:t>
            </a:r>
          </a:p>
          <a:p>
            <a:pPr marL="342900" indent="-342900">
              <a:buClr>
                <a:srgbClr val="41BF9E"/>
              </a:buClr>
              <a:buFont typeface="+mj-lt"/>
              <a:buAutoNum type="arabicPeriod"/>
            </a:pPr>
            <a:r>
              <a:rPr lang="nb-NO" sz="1600" dirty="0"/>
              <a:t>Pb_Main</a:t>
            </a:r>
          </a:p>
          <a:p>
            <a:pPr marL="342900" indent="-342900">
              <a:buClr>
                <a:srgbClr val="41BF9E"/>
              </a:buClr>
              <a:buFont typeface="+mj-lt"/>
              <a:buAutoNum type="arabicPeriod"/>
            </a:pPr>
            <a:r>
              <a:rPr lang="nb-NO" sz="1600" dirty="0"/>
              <a:t>P_supply</a:t>
            </a:r>
          </a:p>
          <a:p>
            <a:pPr marL="342900" indent="-342900">
              <a:buClr>
                <a:srgbClr val="41BF9E"/>
              </a:buClr>
              <a:buFont typeface="+mj-lt"/>
              <a:buAutoNum type="arabicPeriod"/>
            </a:pPr>
            <a:r>
              <a:rPr lang="nb-NO" sz="1600" dirty="0"/>
              <a:t>Stroke_Main_Cyl</a:t>
            </a:r>
          </a:p>
          <a:p>
            <a:pPr marL="342900" indent="-342900">
              <a:buClr>
                <a:srgbClr val="41BF9E"/>
              </a:buClr>
              <a:buFont typeface="+mj-lt"/>
              <a:buAutoNum type="arabicPeriod"/>
            </a:pPr>
            <a:r>
              <a:rPr lang="nb-NO" sz="1600" dirty="0"/>
              <a:t>Stroke_Jib_Cyl</a:t>
            </a:r>
          </a:p>
        </p:txBody>
      </p:sp>
    </p:spTree>
    <p:extLst>
      <p:ext uri="{BB962C8B-B14F-4D97-AF65-F5344CB8AC3E}">
        <p14:creationId xmlns:p14="http://schemas.microsoft.com/office/powerpoint/2010/main" val="29230544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4659</TotalTime>
  <Words>237</Words>
  <Application>Microsoft Office PowerPoint</Application>
  <PresentationFormat>Widescreen</PresentationFormat>
  <Paragraphs>125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Emil Hansen</dc:creator>
  <cp:lastModifiedBy>Emil Hansen</cp:lastModifiedBy>
  <cp:revision>10</cp:revision>
  <dcterms:created xsi:type="dcterms:W3CDTF">2025-02-11T12:06:36Z</dcterms:created>
  <dcterms:modified xsi:type="dcterms:W3CDTF">2025-03-14T11:07:43Z</dcterms:modified>
</cp:coreProperties>
</file>