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8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8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5DD35-7873-444F-A162-20C42412A267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88D82-E126-4242-987E-D443C53FC0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863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8D82-E126-4242-987E-D443C53FC0E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652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91079-FE5F-4B59-8C13-DD709B68708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09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127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95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724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51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158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183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309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989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9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264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52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1C1C1-CD45-423F-837F-3577C5ACD647}" type="datetimeFigureOut">
              <a:rPr lang="nb-NO" smtClean="0"/>
              <a:t>19.05.2025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147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1CE2D-9D7E-A7A7-033E-B71BB219C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C137C6CB-0A8F-2F55-6B8E-A7351C577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61331"/>
              </p:ext>
            </p:extLst>
          </p:nvPr>
        </p:nvGraphicFramePr>
        <p:xfrm>
          <a:off x="810984" y="495062"/>
          <a:ext cx="7522032" cy="5867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127">
                  <a:extLst>
                    <a:ext uri="{9D8B030D-6E8A-4147-A177-3AD203B41FA5}">
                      <a16:colId xmlns:a16="http://schemas.microsoft.com/office/drawing/2014/main" val="1768017299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3086239108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801011138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050269911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927080651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975021714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967061886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590565705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96491413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3673718977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943616947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303332285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349212095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448887453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790975135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874931034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068817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110471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180582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388334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730857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29066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653200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099696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192202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411377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908956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386084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847082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926205"/>
                  </a:ext>
                </a:extLst>
              </a:tr>
            </a:tbl>
          </a:graphicData>
        </a:graphic>
      </p:graphicFrame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A9A13A31-8271-CD7F-601D-BFD179EE9C15}"/>
              </a:ext>
            </a:extLst>
          </p:cNvPr>
          <p:cNvCxnSpPr>
            <a:cxnSpLocks/>
          </p:cNvCxnSpPr>
          <p:nvPr/>
        </p:nvCxnSpPr>
        <p:spPr>
          <a:xfrm flipV="1">
            <a:off x="4572000" y="254726"/>
            <a:ext cx="0" cy="6279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99D5EA39-4B7B-FE77-7CB8-19E97518C39E}"/>
              </a:ext>
            </a:extLst>
          </p:cNvPr>
          <p:cNvCxnSpPr>
            <a:cxnSpLocks/>
          </p:cNvCxnSpPr>
          <p:nvPr/>
        </p:nvCxnSpPr>
        <p:spPr>
          <a:xfrm flipH="1">
            <a:off x="482600" y="6362940"/>
            <a:ext cx="80452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uppe 2">
            <a:extLst>
              <a:ext uri="{FF2B5EF4-FFF2-40B4-BE49-F238E27FC236}">
                <a16:creationId xmlns:a16="http://schemas.microsoft.com/office/drawing/2014/main" id="{00DAD64C-94EC-3109-E2B3-B93AECF621D6}"/>
              </a:ext>
            </a:extLst>
          </p:cNvPr>
          <p:cNvGrpSpPr/>
          <p:nvPr/>
        </p:nvGrpSpPr>
        <p:grpSpPr>
          <a:xfrm>
            <a:off x="810736" y="592347"/>
            <a:ext cx="7519980" cy="5072909"/>
            <a:chOff x="810736" y="592347"/>
            <a:chExt cx="7519980" cy="5072909"/>
          </a:xfrm>
        </p:grpSpPr>
        <p:cxnSp>
          <p:nvCxnSpPr>
            <p:cNvPr id="22" name="Rett linje 21">
              <a:extLst>
                <a:ext uri="{FF2B5EF4-FFF2-40B4-BE49-F238E27FC236}">
                  <a16:creationId xmlns:a16="http://schemas.microsoft.com/office/drawing/2014/main" id="{3990D685-FA70-7375-AA5F-72BE3EAA9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0681" y="1546059"/>
              <a:ext cx="2820035" cy="4119197"/>
            </a:xfrm>
            <a:prstGeom prst="line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ett linje 26">
              <a:extLst>
                <a:ext uri="{FF2B5EF4-FFF2-40B4-BE49-F238E27FC236}">
                  <a16:creationId xmlns:a16="http://schemas.microsoft.com/office/drawing/2014/main" id="{7AAE1BAA-2995-ECE5-418F-77E33231DF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0736" y="592347"/>
              <a:ext cx="2827273" cy="490470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Rett linje 32">
            <a:extLst>
              <a:ext uri="{FF2B5EF4-FFF2-40B4-BE49-F238E27FC236}">
                <a16:creationId xmlns:a16="http://schemas.microsoft.com/office/drawing/2014/main" id="{D2301EA1-D134-6312-E118-BEAB27B0CC82}"/>
              </a:ext>
            </a:extLst>
          </p:cNvPr>
          <p:cNvCxnSpPr>
            <a:cxnSpLocks/>
          </p:cNvCxnSpPr>
          <p:nvPr/>
        </p:nvCxnSpPr>
        <p:spPr>
          <a:xfrm>
            <a:off x="3644904" y="6362937"/>
            <a:ext cx="468811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B3B92BE1-7723-A5EE-34FE-FEFA3103FAC5}"/>
              </a:ext>
            </a:extLst>
          </p:cNvPr>
          <p:cNvSpPr txBox="1"/>
          <p:nvPr/>
        </p:nvSpPr>
        <p:spPr>
          <a:xfrm>
            <a:off x="4748861" y="6498895"/>
            <a:ext cx="129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Deadband</a:t>
            </a:r>
            <a:endParaRPr lang="nb-NO" dirty="0"/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CDD65DC3-227C-E64C-FDCC-A323418DCDA9}"/>
              </a:ext>
            </a:extLst>
          </p:cNvPr>
          <p:cNvCxnSpPr>
            <a:cxnSpLocks/>
          </p:cNvCxnSpPr>
          <p:nvPr/>
        </p:nvCxnSpPr>
        <p:spPr>
          <a:xfrm>
            <a:off x="3644904" y="6488668"/>
            <a:ext cx="182959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901AE403-6A81-DA74-E107-FD95418E0C20}"/>
              </a:ext>
            </a:extLst>
          </p:cNvPr>
          <p:cNvCxnSpPr>
            <a:cxnSpLocks/>
          </p:cNvCxnSpPr>
          <p:nvPr/>
        </p:nvCxnSpPr>
        <p:spPr>
          <a:xfrm flipV="1">
            <a:off x="5512205" y="6256517"/>
            <a:ext cx="0" cy="3250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6078D886-4FCC-C7C7-2E36-73BEEAB212BC}"/>
              </a:ext>
            </a:extLst>
          </p:cNvPr>
          <p:cNvCxnSpPr>
            <a:cxnSpLocks/>
          </p:cNvCxnSpPr>
          <p:nvPr/>
        </p:nvCxnSpPr>
        <p:spPr>
          <a:xfrm flipV="1">
            <a:off x="3631019" y="6234263"/>
            <a:ext cx="0" cy="3250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55F372F3-4F6C-E6EC-1919-98A6FB324BA2}"/>
              </a:ext>
            </a:extLst>
          </p:cNvPr>
          <p:cNvCxnSpPr>
            <a:cxnSpLocks/>
          </p:cNvCxnSpPr>
          <p:nvPr/>
        </p:nvCxnSpPr>
        <p:spPr>
          <a:xfrm>
            <a:off x="4419563" y="4688907"/>
            <a:ext cx="304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Rett linje 48">
            <a:extLst>
              <a:ext uri="{FF2B5EF4-FFF2-40B4-BE49-F238E27FC236}">
                <a16:creationId xmlns:a16="http://schemas.microsoft.com/office/drawing/2014/main" id="{07427229-1898-0874-3299-9D4D2A2F0007}"/>
              </a:ext>
            </a:extLst>
          </p:cNvPr>
          <p:cNvCxnSpPr>
            <a:cxnSpLocks/>
          </p:cNvCxnSpPr>
          <p:nvPr/>
        </p:nvCxnSpPr>
        <p:spPr>
          <a:xfrm>
            <a:off x="4419563" y="3004399"/>
            <a:ext cx="304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33D8E48-1032-4D35-3725-3E605B5B31D8}"/>
              </a:ext>
            </a:extLst>
          </p:cNvPr>
          <p:cNvCxnSpPr>
            <a:cxnSpLocks/>
          </p:cNvCxnSpPr>
          <p:nvPr/>
        </p:nvCxnSpPr>
        <p:spPr>
          <a:xfrm>
            <a:off x="4421637" y="1327805"/>
            <a:ext cx="304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ett linje 54">
            <a:extLst>
              <a:ext uri="{FF2B5EF4-FFF2-40B4-BE49-F238E27FC236}">
                <a16:creationId xmlns:a16="http://schemas.microsoft.com/office/drawing/2014/main" id="{F1B41B5A-B6A8-0F69-5AFA-083FAB1A37FC}"/>
              </a:ext>
            </a:extLst>
          </p:cNvPr>
          <p:cNvCxnSpPr>
            <a:cxnSpLocks/>
          </p:cNvCxnSpPr>
          <p:nvPr/>
        </p:nvCxnSpPr>
        <p:spPr>
          <a:xfrm>
            <a:off x="4483551" y="3847949"/>
            <a:ext cx="1768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357B1548-BBE8-41AB-1450-712A405A12B4}"/>
              </a:ext>
            </a:extLst>
          </p:cNvPr>
          <p:cNvCxnSpPr>
            <a:cxnSpLocks/>
          </p:cNvCxnSpPr>
          <p:nvPr/>
        </p:nvCxnSpPr>
        <p:spPr>
          <a:xfrm>
            <a:off x="4481650" y="2165800"/>
            <a:ext cx="1768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>
            <a:extLst>
              <a:ext uri="{FF2B5EF4-FFF2-40B4-BE49-F238E27FC236}">
                <a16:creationId xmlns:a16="http://schemas.microsoft.com/office/drawing/2014/main" id="{FE43E0BD-74CA-DD6F-7623-61105D75DC15}"/>
              </a:ext>
            </a:extLst>
          </p:cNvPr>
          <p:cNvCxnSpPr>
            <a:cxnSpLocks/>
          </p:cNvCxnSpPr>
          <p:nvPr/>
        </p:nvCxnSpPr>
        <p:spPr>
          <a:xfrm>
            <a:off x="4480536" y="492284"/>
            <a:ext cx="1768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592DFEB-B4B6-7776-C36A-00AD53FAAAFB}"/>
              </a:ext>
            </a:extLst>
          </p:cNvPr>
          <p:cNvCxnSpPr>
            <a:cxnSpLocks/>
          </p:cNvCxnSpPr>
          <p:nvPr/>
        </p:nvCxnSpPr>
        <p:spPr>
          <a:xfrm>
            <a:off x="4481337" y="5524350"/>
            <a:ext cx="1768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tt linje 58">
            <a:extLst>
              <a:ext uri="{FF2B5EF4-FFF2-40B4-BE49-F238E27FC236}">
                <a16:creationId xmlns:a16="http://schemas.microsoft.com/office/drawing/2014/main" id="{8C730B06-0BB9-0532-7796-14D7A54DD77F}"/>
              </a:ext>
            </a:extLst>
          </p:cNvPr>
          <p:cNvCxnSpPr>
            <a:cxnSpLocks/>
          </p:cNvCxnSpPr>
          <p:nvPr/>
        </p:nvCxnSpPr>
        <p:spPr>
          <a:xfrm flipH="1">
            <a:off x="3631022" y="5497054"/>
            <a:ext cx="96003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Rett linje 73">
            <a:extLst>
              <a:ext uri="{FF2B5EF4-FFF2-40B4-BE49-F238E27FC236}">
                <a16:creationId xmlns:a16="http://schemas.microsoft.com/office/drawing/2014/main" id="{8E833DB7-EEF6-6ADD-13D2-802A18446FB0}"/>
              </a:ext>
            </a:extLst>
          </p:cNvPr>
          <p:cNvCxnSpPr>
            <a:cxnSpLocks/>
          </p:cNvCxnSpPr>
          <p:nvPr/>
        </p:nvCxnSpPr>
        <p:spPr>
          <a:xfrm>
            <a:off x="4549548" y="5652999"/>
            <a:ext cx="980511" cy="202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E1FAAB42-38E8-1902-AB69-CA554E021C66}"/>
              </a:ext>
            </a:extLst>
          </p:cNvPr>
          <p:cNvCxnSpPr>
            <a:cxnSpLocks/>
          </p:cNvCxnSpPr>
          <p:nvPr/>
        </p:nvCxnSpPr>
        <p:spPr>
          <a:xfrm flipV="1">
            <a:off x="5499103" y="4552338"/>
            <a:ext cx="2839155" cy="181060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C99F5839-859A-A6AE-0DCD-773074377097}"/>
              </a:ext>
            </a:extLst>
          </p:cNvPr>
          <p:cNvCxnSpPr>
            <a:cxnSpLocks/>
          </p:cNvCxnSpPr>
          <p:nvPr/>
        </p:nvCxnSpPr>
        <p:spPr>
          <a:xfrm>
            <a:off x="810209" y="3924303"/>
            <a:ext cx="2834692" cy="243863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>
            <a:extLst>
              <a:ext uri="{FF2B5EF4-FFF2-40B4-BE49-F238E27FC236}">
                <a16:creationId xmlns:a16="http://schemas.microsoft.com/office/drawing/2014/main" id="{878250BF-3DB3-B43A-18F9-9865B9A274D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72000" y="6362938"/>
            <a:ext cx="944177" cy="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Rett linje 94">
            <a:extLst>
              <a:ext uri="{FF2B5EF4-FFF2-40B4-BE49-F238E27FC236}">
                <a16:creationId xmlns:a16="http://schemas.microsoft.com/office/drawing/2014/main" id="{3701C7EE-DE95-2E7D-1253-E4EE1C5D13AA}"/>
              </a:ext>
            </a:extLst>
          </p:cNvPr>
          <p:cNvCxnSpPr>
            <a:cxnSpLocks/>
          </p:cNvCxnSpPr>
          <p:nvPr/>
        </p:nvCxnSpPr>
        <p:spPr>
          <a:xfrm>
            <a:off x="815495" y="6363303"/>
            <a:ext cx="2834168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>
            <a:extLst>
              <a:ext uri="{FF2B5EF4-FFF2-40B4-BE49-F238E27FC236}">
                <a16:creationId xmlns:a16="http://schemas.microsoft.com/office/drawing/2014/main" id="{594F82D2-FE1D-2E85-52DB-147924B06C1D}"/>
              </a:ext>
            </a:extLst>
          </p:cNvPr>
          <p:cNvCxnSpPr>
            <a:cxnSpLocks/>
          </p:cNvCxnSpPr>
          <p:nvPr/>
        </p:nvCxnSpPr>
        <p:spPr>
          <a:xfrm flipV="1">
            <a:off x="3636259" y="5649410"/>
            <a:ext cx="926452" cy="716307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9EBAFE1-6822-9831-0FCC-615AADD912E3}"/>
              </a:ext>
            </a:extLst>
          </p:cNvPr>
          <p:cNvCxnSpPr>
            <a:cxnSpLocks/>
          </p:cNvCxnSpPr>
          <p:nvPr/>
        </p:nvCxnSpPr>
        <p:spPr>
          <a:xfrm flipH="1">
            <a:off x="5496706" y="6362167"/>
            <a:ext cx="2839155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tt linje 63">
            <a:extLst>
              <a:ext uri="{FF2B5EF4-FFF2-40B4-BE49-F238E27FC236}">
                <a16:creationId xmlns:a16="http://schemas.microsoft.com/office/drawing/2014/main" id="{CD8449DD-FF25-140D-1A77-17A2981A5B00}"/>
              </a:ext>
            </a:extLst>
          </p:cNvPr>
          <p:cNvCxnSpPr>
            <a:cxnSpLocks/>
          </p:cNvCxnSpPr>
          <p:nvPr/>
        </p:nvCxnSpPr>
        <p:spPr>
          <a:xfrm flipH="1" flipV="1">
            <a:off x="4572003" y="5499081"/>
            <a:ext cx="940205" cy="8594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BF831832-3A59-C5BC-9B51-11D4F17B278F}"/>
                  </a:ext>
                </a:extLst>
              </p:cNvPr>
              <p:cNvSpPr txBox="1"/>
              <p:nvPr/>
            </p:nvSpPr>
            <p:spPr>
              <a:xfrm>
                <a:off x="177915" y="6178272"/>
                <a:ext cx="327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BF831832-3A59-C5BC-9B51-11D4F17B2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15" y="6178272"/>
                <a:ext cx="3276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F943ECE1-6FE5-4DAB-8BCB-856FFE7AB16F}"/>
                  </a:ext>
                </a:extLst>
              </p:cNvPr>
              <p:cNvSpPr txBox="1"/>
              <p:nvPr/>
            </p:nvSpPr>
            <p:spPr>
              <a:xfrm>
                <a:off x="4585056" y="-15566"/>
                <a:ext cx="327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nb-NO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F943ECE1-6FE5-4DAB-8BCB-856FFE7A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056" y="-15566"/>
                <a:ext cx="327609" cy="369332"/>
              </a:xfrm>
              <a:prstGeom prst="rect">
                <a:avLst/>
              </a:prstGeom>
              <a:blipFill>
                <a:blip r:embed="rId4"/>
                <a:stretch>
                  <a:fillRect r="-2407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4733E700-1A6D-C6AA-C76D-B1DA4077408C}"/>
                  </a:ext>
                </a:extLst>
              </p:cNvPr>
              <p:cNvSpPr txBox="1"/>
              <p:nvPr/>
            </p:nvSpPr>
            <p:spPr>
              <a:xfrm>
                <a:off x="4417281" y="6523451"/>
                <a:ext cx="327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4" name="TekstSylinder 13">
                <a:extLst>
                  <a:ext uri="{FF2B5EF4-FFF2-40B4-BE49-F238E27FC236}">
                    <a16:creationId xmlns:a16="http://schemas.microsoft.com/office/drawing/2014/main" id="{4733E700-1A6D-C6AA-C76D-B1DA40774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281" y="6523451"/>
                <a:ext cx="327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kstSylinder 20">
                <a:extLst>
                  <a:ext uri="{FF2B5EF4-FFF2-40B4-BE49-F238E27FC236}">
                    <a16:creationId xmlns:a16="http://schemas.microsoft.com/office/drawing/2014/main" id="{CFF2015C-ABC0-EBCD-B5EA-58A098E99F81}"/>
                  </a:ext>
                </a:extLst>
              </p:cNvPr>
              <p:cNvSpPr txBox="1"/>
              <p:nvPr/>
            </p:nvSpPr>
            <p:spPr>
              <a:xfrm>
                <a:off x="8008306" y="6365715"/>
                <a:ext cx="461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21" name="TekstSylinder 20">
                <a:extLst>
                  <a:ext uri="{FF2B5EF4-FFF2-40B4-BE49-F238E27FC236}">
                    <a16:creationId xmlns:a16="http://schemas.microsoft.com/office/drawing/2014/main" id="{CFF2015C-ABC0-EBCD-B5EA-58A098E99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306" y="6365715"/>
                <a:ext cx="461962" cy="369332"/>
              </a:xfrm>
              <a:prstGeom prst="rect">
                <a:avLst/>
              </a:prstGeom>
              <a:blipFill>
                <a:blip r:embed="rId6"/>
                <a:stretch>
                  <a:fillRect r="-2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Sylinder 22">
                <a:extLst>
                  <a:ext uri="{FF2B5EF4-FFF2-40B4-BE49-F238E27FC236}">
                    <a16:creationId xmlns:a16="http://schemas.microsoft.com/office/drawing/2014/main" id="{8069FBAB-B307-0583-F99B-304969394BC5}"/>
                  </a:ext>
                </a:extLst>
              </p:cNvPr>
              <p:cNvSpPr txBox="1"/>
              <p:nvPr/>
            </p:nvSpPr>
            <p:spPr>
              <a:xfrm>
                <a:off x="689045" y="6358541"/>
                <a:ext cx="327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23" name="TekstSylinder 22">
                <a:extLst>
                  <a:ext uri="{FF2B5EF4-FFF2-40B4-BE49-F238E27FC236}">
                    <a16:creationId xmlns:a16="http://schemas.microsoft.com/office/drawing/2014/main" id="{8069FBAB-B307-0583-F99B-304969394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45" y="6358541"/>
                <a:ext cx="32760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kstSylinder 23">
                <a:extLst>
                  <a:ext uri="{FF2B5EF4-FFF2-40B4-BE49-F238E27FC236}">
                    <a16:creationId xmlns:a16="http://schemas.microsoft.com/office/drawing/2014/main" id="{608863AC-B118-A8A7-06B5-A9544D78C0A2}"/>
                  </a:ext>
                </a:extLst>
              </p:cNvPr>
              <p:cNvSpPr txBox="1"/>
              <p:nvPr/>
            </p:nvSpPr>
            <p:spPr>
              <a:xfrm>
                <a:off x="28868" y="439990"/>
                <a:ext cx="838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nb-NO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nb-NO" sz="1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nb-NO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kstSylinder 23">
                <a:extLst>
                  <a:ext uri="{FF2B5EF4-FFF2-40B4-BE49-F238E27FC236}">
                    <a16:creationId xmlns:a16="http://schemas.microsoft.com/office/drawing/2014/main" id="{608863AC-B118-A8A7-06B5-A9544D78C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8" y="439990"/>
                <a:ext cx="8387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906D3435-1CE7-3419-EDF6-E3D5821CCE52}"/>
                  </a:ext>
                </a:extLst>
              </p:cNvPr>
              <p:cNvSpPr txBox="1"/>
              <p:nvPr/>
            </p:nvSpPr>
            <p:spPr>
              <a:xfrm>
                <a:off x="16893" y="3739456"/>
                <a:ext cx="838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1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nb-NO" sz="1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nb-NO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kstSylinder 27">
                <a:extLst>
                  <a:ext uri="{FF2B5EF4-FFF2-40B4-BE49-F238E27FC236}">
                    <a16:creationId xmlns:a16="http://schemas.microsoft.com/office/drawing/2014/main" id="{906D3435-1CE7-3419-EDF6-E3D5821CC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3" y="3739456"/>
                <a:ext cx="83873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kstSylinder 28">
                <a:extLst>
                  <a:ext uri="{FF2B5EF4-FFF2-40B4-BE49-F238E27FC236}">
                    <a16:creationId xmlns:a16="http://schemas.microsoft.com/office/drawing/2014/main" id="{4E9A2222-0621-DBAA-881F-818D036A0ACE}"/>
                  </a:ext>
                </a:extLst>
              </p:cNvPr>
              <p:cNvSpPr txBox="1"/>
              <p:nvPr/>
            </p:nvSpPr>
            <p:spPr>
              <a:xfrm>
                <a:off x="8305261" y="1327805"/>
                <a:ext cx="838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nb-NO" sz="1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nb-NO" sz="1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nb-NO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TekstSylinder 28">
                <a:extLst>
                  <a:ext uri="{FF2B5EF4-FFF2-40B4-BE49-F238E27FC236}">
                    <a16:creationId xmlns:a16="http://schemas.microsoft.com/office/drawing/2014/main" id="{4E9A2222-0621-DBAA-881F-818D036A0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261" y="1327805"/>
                <a:ext cx="83873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kstSylinder 29">
                <a:extLst>
                  <a:ext uri="{FF2B5EF4-FFF2-40B4-BE49-F238E27FC236}">
                    <a16:creationId xmlns:a16="http://schemas.microsoft.com/office/drawing/2014/main" id="{381CC5F1-0E95-23EF-3077-627C80640212}"/>
                  </a:ext>
                </a:extLst>
              </p:cNvPr>
              <p:cNvSpPr txBox="1"/>
              <p:nvPr/>
            </p:nvSpPr>
            <p:spPr>
              <a:xfrm>
                <a:off x="8319139" y="4364898"/>
                <a:ext cx="838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nb-NO" sz="18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nb-NO" sz="18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nb-NO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kstSylinder 29">
                <a:extLst>
                  <a:ext uri="{FF2B5EF4-FFF2-40B4-BE49-F238E27FC236}">
                    <a16:creationId xmlns:a16="http://schemas.microsoft.com/office/drawing/2014/main" id="{381CC5F1-0E95-23EF-3077-627C80640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139" y="4364898"/>
                <a:ext cx="83873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kstSylinder 30">
                <a:extLst>
                  <a:ext uri="{FF2B5EF4-FFF2-40B4-BE49-F238E27FC236}">
                    <a16:creationId xmlns:a16="http://schemas.microsoft.com/office/drawing/2014/main" id="{C530BF4F-DC53-FB9B-69B1-28A30C9BEBA5}"/>
                  </a:ext>
                </a:extLst>
              </p:cNvPr>
              <p:cNvSpPr txBox="1"/>
              <p:nvPr/>
            </p:nvSpPr>
            <p:spPr>
              <a:xfrm>
                <a:off x="4041303" y="1150100"/>
                <a:ext cx="4730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nb-NO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TekstSylinder 30">
                <a:extLst>
                  <a:ext uri="{FF2B5EF4-FFF2-40B4-BE49-F238E27FC236}">
                    <a16:creationId xmlns:a16="http://schemas.microsoft.com/office/drawing/2014/main" id="{C530BF4F-DC53-FB9B-69B1-28A30C9BE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03" y="1150100"/>
                <a:ext cx="47307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kstSylinder 31">
                <a:extLst>
                  <a:ext uri="{FF2B5EF4-FFF2-40B4-BE49-F238E27FC236}">
                    <a16:creationId xmlns:a16="http://schemas.microsoft.com/office/drawing/2014/main" id="{9D78CAD6-7BE7-0A40-0944-38BB40C9937B}"/>
                  </a:ext>
                </a:extLst>
              </p:cNvPr>
              <p:cNvSpPr txBox="1"/>
              <p:nvPr/>
            </p:nvSpPr>
            <p:spPr>
              <a:xfrm>
                <a:off x="4041303" y="2831642"/>
                <a:ext cx="4730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lang="nb-NO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TekstSylinder 31">
                <a:extLst>
                  <a:ext uri="{FF2B5EF4-FFF2-40B4-BE49-F238E27FC236}">
                    <a16:creationId xmlns:a16="http://schemas.microsoft.com/office/drawing/2014/main" id="{9D78CAD6-7BE7-0A40-0944-38BB40C99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03" y="2831642"/>
                <a:ext cx="47307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kstSylinder 33">
                <a:extLst>
                  <a:ext uri="{FF2B5EF4-FFF2-40B4-BE49-F238E27FC236}">
                    <a16:creationId xmlns:a16="http://schemas.microsoft.com/office/drawing/2014/main" id="{3ECDB758-F052-0404-271E-B828901C7318}"/>
                  </a:ext>
                </a:extLst>
              </p:cNvPr>
              <p:cNvSpPr txBox="1"/>
              <p:nvPr/>
            </p:nvSpPr>
            <p:spPr>
              <a:xfrm>
                <a:off x="4041303" y="4501369"/>
                <a:ext cx="4730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nb-NO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nb-NO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TekstSylinder 33">
                <a:extLst>
                  <a:ext uri="{FF2B5EF4-FFF2-40B4-BE49-F238E27FC236}">
                    <a16:creationId xmlns:a16="http://schemas.microsoft.com/office/drawing/2014/main" id="{3ECDB758-F052-0404-271E-B828901C7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303" y="4501369"/>
                <a:ext cx="47307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81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e 2">
            <a:extLst>
              <a:ext uri="{FF2B5EF4-FFF2-40B4-BE49-F238E27FC236}">
                <a16:creationId xmlns:a16="http://schemas.microsoft.com/office/drawing/2014/main" id="{808CFAF4-AD2C-842F-331D-C1FD5E36AD50}"/>
              </a:ext>
            </a:extLst>
          </p:cNvPr>
          <p:cNvGrpSpPr/>
          <p:nvPr/>
        </p:nvGrpSpPr>
        <p:grpSpPr>
          <a:xfrm>
            <a:off x="1167117" y="1898898"/>
            <a:ext cx="6891880" cy="4027744"/>
            <a:chOff x="1167117" y="1898898"/>
            <a:chExt cx="6891880" cy="402774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3BD1B38-F328-C936-23E6-FFC39061B5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57569" y="2357546"/>
              <a:ext cx="6382584" cy="2140536"/>
              <a:chOff x="491613" y="1438275"/>
              <a:chExt cx="11257935" cy="3775589"/>
            </a:xfrm>
            <a:solidFill>
              <a:schemeClr val="tx1"/>
            </a:solidFill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4098A12-EC2C-D8CD-A637-72521AC9D3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613" y="1443184"/>
                <a:ext cx="11257935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0A02CEC-51D4-11B2-94D0-33BB7DB66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613" y="5213864"/>
                <a:ext cx="11257935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FEFDBA9-8580-92E7-2CC7-70A063121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613" y="1443184"/>
                <a:ext cx="0" cy="377068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D1A394F-3C49-85DB-8AF8-5B38D1FF50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42461" y="1443184"/>
                <a:ext cx="0" cy="377068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64463A7-FB0B-6471-3D99-1232BC82E3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36330" y="1443184"/>
                <a:ext cx="1813560" cy="303928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8F185D6-ADC2-4B37-6B36-1D108FA173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36330" y="2171598"/>
                <a:ext cx="1813560" cy="3039281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BAFED0C-D050-1B19-6CB6-921D4019B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5180" y="4453890"/>
                <a:ext cx="772160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021C88A-9E79-1E1E-3251-ABAB99BEE4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1260" y="4453890"/>
                <a:ext cx="0" cy="75628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35BF426-AA0E-F9AA-84DF-503983AF7D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01260" y="1438275"/>
                <a:ext cx="0" cy="183070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6A406B4-7CDE-8013-0EDE-FD6B16B7A4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3920" y="1438275"/>
                <a:ext cx="0" cy="183070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5914E65-8179-85D9-9271-3E14679172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3919" y="2538413"/>
                <a:ext cx="2" cy="264202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4274844-8C3E-32EE-DCA5-F8A642DF2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5545" y="3263265"/>
                <a:ext cx="2238375" cy="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6FCB5C4-27F0-0605-5B8F-4D476C7B5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8181" y="1438275"/>
                <a:ext cx="0" cy="377068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94C2075C-BC62-5828-7054-9D0FF2BDD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4381" y="1438275"/>
                <a:ext cx="0" cy="3770680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4300411-D796-19AE-1E7F-1A1C9B0243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0001" y="1438275"/>
                <a:ext cx="0" cy="301561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D614457-060B-777D-E002-2B3521FBB1D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247181" y="2190330"/>
                <a:ext cx="0" cy="3015615"/>
              </a:xfrm>
              <a:prstGeom prst="lin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2B07BB48-1B17-605A-3B6F-1734A677CB9D}"/>
                  </a:ext>
                </a:extLst>
              </p:cNvPr>
              <p:cNvSpPr/>
              <p:nvPr/>
            </p:nvSpPr>
            <p:spPr>
              <a:xfrm>
                <a:off x="1124354" y="1679612"/>
                <a:ext cx="260978" cy="798700"/>
              </a:xfrm>
              <a:prstGeom prst="triangle">
                <a:avLst>
                  <a:gd name="adj" fmla="val 50730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/>
              </a:p>
            </p:txBody>
          </p:sp>
          <p:sp>
            <p:nvSpPr>
              <p:cNvPr id="47" name="Isosceles Triangle 46">
                <a:extLst>
                  <a:ext uri="{FF2B5EF4-FFF2-40B4-BE49-F238E27FC236}">
                    <a16:creationId xmlns:a16="http://schemas.microsoft.com/office/drawing/2014/main" id="{89CE40BA-15AF-39ED-2434-E09990DA0040}"/>
                  </a:ext>
                </a:extLst>
              </p:cNvPr>
              <p:cNvSpPr/>
              <p:nvPr/>
            </p:nvSpPr>
            <p:spPr>
              <a:xfrm rot="10800000">
                <a:off x="3369079" y="4186434"/>
                <a:ext cx="260978" cy="798700"/>
              </a:xfrm>
              <a:prstGeom prst="triangle">
                <a:avLst>
                  <a:gd name="adj" fmla="val 49270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 dirty="0"/>
              </a:p>
            </p:txBody>
          </p:sp>
          <p:sp>
            <p:nvSpPr>
              <p:cNvPr id="49" name="Isosceles Triangle 48">
                <a:extLst>
                  <a:ext uri="{FF2B5EF4-FFF2-40B4-BE49-F238E27FC236}">
                    <a16:creationId xmlns:a16="http://schemas.microsoft.com/office/drawing/2014/main" id="{C60B7BE1-94A4-EB8F-A8AE-AB10C1726B85}"/>
                  </a:ext>
                </a:extLst>
              </p:cNvPr>
              <p:cNvSpPr/>
              <p:nvPr/>
            </p:nvSpPr>
            <p:spPr>
              <a:xfrm rot="8915598">
                <a:off x="10535903" y="4325262"/>
                <a:ext cx="260978" cy="798700"/>
              </a:xfrm>
              <a:prstGeom prst="triangle">
                <a:avLst>
                  <a:gd name="adj" fmla="val 49270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 dirty="0"/>
              </a:p>
            </p:txBody>
          </p:sp>
          <p:sp>
            <p:nvSpPr>
              <p:cNvPr id="50" name="Isosceles Triangle 49">
                <a:extLst>
                  <a:ext uri="{FF2B5EF4-FFF2-40B4-BE49-F238E27FC236}">
                    <a16:creationId xmlns:a16="http://schemas.microsoft.com/office/drawing/2014/main" id="{180355D6-FAA6-36AA-B4B4-5FCE7E2E5B6E}"/>
                  </a:ext>
                </a:extLst>
              </p:cNvPr>
              <p:cNvSpPr/>
              <p:nvPr/>
            </p:nvSpPr>
            <p:spPr>
              <a:xfrm rot="12684402" flipV="1">
                <a:off x="10562786" y="1533086"/>
                <a:ext cx="260978" cy="798700"/>
              </a:xfrm>
              <a:prstGeom prst="triangle">
                <a:avLst>
                  <a:gd name="adj" fmla="val 49270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8B68CF8-4599-A03B-FC1A-BEC37E35FE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75172" y="3104519"/>
                <a:ext cx="317493" cy="317493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0" dirty="0"/>
              </a:p>
            </p:txBody>
          </p:sp>
        </p:grpSp>
        <p:cxnSp>
          <p:nvCxnSpPr>
            <p:cNvPr id="2" name="Rett pilkobling 1">
              <a:extLst>
                <a:ext uri="{FF2B5EF4-FFF2-40B4-BE49-F238E27FC236}">
                  <a16:creationId xmlns:a16="http://schemas.microsoft.com/office/drawing/2014/main" id="{C2956756-3184-EF38-6D24-EDFE73D52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4860" y="4976399"/>
              <a:ext cx="6481370" cy="86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kstSylinder 5">
              <a:extLst>
                <a:ext uri="{FF2B5EF4-FFF2-40B4-BE49-F238E27FC236}">
                  <a16:creationId xmlns:a16="http://schemas.microsoft.com/office/drawing/2014/main" id="{19D70139-5182-CE34-2205-69A9FA4BF43C}"/>
                </a:ext>
              </a:extLst>
            </p:cNvPr>
            <p:cNvSpPr txBox="1"/>
            <p:nvPr/>
          </p:nvSpPr>
          <p:spPr>
            <a:xfrm>
              <a:off x="3717025" y="5464977"/>
              <a:ext cx="2057040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 err="1"/>
                <a:t>Deadband</a:t>
              </a:r>
              <a:endParaRPr lang="nb-NO" dirty="0"/>
            </a:p>
          </p:txBody>
        </p:sp>
        <p:cxnSp>
          <p:nvCxnSpPr>
            <p:cNvPr id="8" name="Rett pilkobling 7">
              <a:extLst>
                <a:ext uri="{FF2B5EF4-FFF2-40B4-BE49-F238E27FC236}">
                  <a16:creationId xmlns:a16="http://schemas.microsoft.com/office/drawing/2014/main" id="{AD298335-62D6-0190-50F1-FE19BA795BD6}"/>
                </a:ext>
              </a:extLst>
            </p:cNvPr>
            <p:cNvCxnSpPr>
              <a:cxnSpLocks/>
            </p:cNvCxnSpPr>
            <p:nvPr/>
          </p:nvCxnSpPr>
          <p:spPr>
            <a:xfrm>
              <a:off x="3734794" y="5381565"/>
              <a:ext cx="199548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kstSylinder 11">
              <a:extLst>
                <a:ext uri="{FF2B5EF4-FFF2-40B4-BE49-F238E27FC236}">
                  <a16:creationId xmlns:a16="http://schemas.microsoft.com/office/drawing/2014/main" id="{BB9A21C7-B601-FE4E-E68A-6F41C3AABFE4}"/>
                </a:ext>
              </a:extLst>
            </p:cNvPr>
            <p:cNvSpPr txBox="1"/>
            <p:nvPr/>
          </p:nvSpPr>
          <p:spPr>
            <a:xfrm>
              <a:off x="5141117" y="4530971"/>
              <a:ext cx="477882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/>
                <a:t>T</a:t>
              </a:r>
              <a:endParaRPr lang="nb-NO" dirty="0"/>
            </a:p>
          </p:txBody>
        </p:sp>
        <p:sp>
          <p:nvSpPr>
            <p:cNvPr id="13" name="TekstSylinder 12">
              <a:extLst>
                <a:ext uri="{FF2B5EF4-FFF2-40B4-BE49-F238E27FC236}">
                  <a16:creationId xmlns:a16="http://schemas.microsoft.com/office/drawing/2014/main" id="{488E2ABD-47D1-88B1-B5DD-EBD778F2ABBD}"/>
                </a:ext>
              </a:extLst>
            </p:cNvPr>
            <p:cNvSpPr txBox="1"/>
            <p:nvPr/>
          </p:nvSpPr>
          <p:spPr>
            <a:xfrm>
              <a:off x="3895388" y="4530971"/>
              <a:ext cx="477882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/>
                <a:t>P</a:t>
              </a:r>
              <a:endParaRPr lang="nb-NO" dirty="0"/>
            </a:p>
          </p:txBody>
        </p:sp>
        <p:sp>
          <p:nvSpPr>
            <p:cNvPr id="15" name="TekstSylinder 14">
              <a:extLst>
                <a:ext uri="{FF2B5EF4-FFF2-40B4-BE49-F238E27FC236}">
                  <a16:creationId xmlns:a16="http://schemas.microsoft.com/office/drawing/2014/main" id="{1BCD8CA0-203A-697C-30B6-321F8E51F269}"/>
                </a:ext>
              </a:extLst>
            </p:cNvPr>
            <p:cNvSpPr txBox="1"/>
            <p:nvPr/>
          </p:nvSpPr>
          <p:spPr>
            <a:xfrm>
              <a:off x="5141117" y="1904528"/>
              <a:ext cx="477882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/>
                <a:t>B</a:t>
              </a:r>
              <a:endParaRPr lang="nb-NO" dirty="0"/>
            </a:p>
          </p:txBody>
        </p:sp>
        <p:sp>
          <p:nvSpPr>
            <p:cNvPr id="17" name="TekstSylinder 16">
              <a:extLst>
                <a:ext uri="{FF2B5EF4-FFF2-40B4-BE49-F238E27FC236}">
                  <a16:creationId xmlns:a16="http://schemas.microsoft.com/office/drawing/2014/main" id="{FA36ACB0-185E-C757-771A-8DE821C0A86D}"/>
                </a:ext>
              </a:extLst>
            </p:cNvPr>
            <p:cNvSpPr txBox="1"/>
            <p:nvPr/>
          </p:nvSpPr>
          <p:spPr>
            <a:xfrm>
              <a:off x="3895388" y="1898898"/>
              <a:ext cx="477882" cy="4616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2400" dirty="0"/>
                <a:t>A</a:t>
              </a:r>
            </a:p>
          </p:txBody>
        </p:sp>
        <p:cxnSp>
          <p:nvCxnSpPr>
            <p:cNvPr id="23" name="Straight Connector 41">
              <a:extLst>
                <a:ext uri="{FF2B5EF4-FFF2-40B4-BE49-F238E27FC236}">
                  <a16:creationId xmlns:a16="http://schemas.microsoft.com/office/drawing/2014/main" id="{21AB6E35-B747-FB4B-25B1-60475269B672}"/>
                </a:ext>
              </a:extLst>
            </p:cNvPr>
            <p:cNvCxnSpPr>
              <a:cxnSpLocks/>
            </p:cNvCxnSpPr>
            <p:nvPr/>
          </p:nvCxnSpPr>
          <p:spPr>
            <a:xfrm>
              <a:off x="3684759" y="3434527"/>
              <a:ext cx="408" cy="2071635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41">
              <a:extLst>
                <a:ext uri="{FF2B5EF4-FFF2-40B4-BE49-F238E27FC236}">
                  <a16:creationId xmlns:a16="http://schemas.microsoft.com/office/drawing/2014/main" id="{36B931A7-ED24-114C-E1F9-1163E8D5F3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2011" y="3434527"/>
              <a:ext cx="348" cy="2071635"/>
            </a:xfrm>
            <a:prstGeom prst="lin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kstSylinder 6">
                  <a:extLst>
                    <a:ext uri="{FF2B5EF4-FFF2-40B4-BE49-F238E27FC236}">
                      <a16:creationId xmlns:a16="http://schemas.microsoft.com/office/drawing/2014/main" id="{2FF0F504-2BD4-3E26-6E16-FEEDB2B881E8}"/>
                    </a:ext>
                  </a:extLst>
                </p:cNvPr>
                <p:cNvSpPr txBox="1"/>
                <p:nvPr/>
              </p:nvSpPr>
              <p:spPr>
                <a:xfrm>
                  <a:off x="1167117" y="4745565"/>
                  <a:ext cx="327609" cy="46166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nb-NO" dirty="0"/>
                </a:p>
              </p:txBody>
            </p:sp>
          </mc:Choice>
          <mc:Fallback>
            <p:sp>
              <p:nvSpPr>
                <p:cNvPr id="7" name="TekstSylinder 6">
                  <a:extLst>
                    <a:ext uri="{FF2B5EF4-FFF2-40B4-BE49-F238E27FC236}">
                      <a16:creationId xmlns:a16="http://schemas.microsoft.com/office/drawing/2014/main" id="{2FF0F504-2BD4-3E26-6E16-FEEDB2B88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117" y="4745565"/>
                  <a:ext cx="327609" cy="461665"/>
                </a:xfrm>
                <a:prstGeom prst="rect">
                  <a:avLst/>
                </a:prstGeom>
                <a:blipFill>
                  <a:blip r:embed="rId3"/>
                  <a:stretch>
                    <a:fillRect r="-555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kstSylinder 8">
                  <a:extLst>
                    <a:ext uri="{FF2B5EF4-FFF2-40B4-BE49-F238E27FC236}">
                      <a16:creationId xmlns:a16="http://schemas.microsoft.com/office/drawing/2014/main" id="{E7F43A1F-8B37-E5E9-EF45-3F67AB68DBDA}"/>
                    </a:ext>
                  </a:extLst>
                </p:cNvPr>
                <p:cNvSpPr txBox="1"/>
                <p:nvPr/>
              </p:nvSpPr>
              <p:spPr>
                <a:xfrm>
                  <a:off x="7597035" y="4976398"/>
                  <a:ext cx="461962" cy="46166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nb-NO" sz="2400" dirty="0"/>
                </a:p>
              </p:txBody>
            </p:sp>
          </mc:Choice>
          <mc:Fallback>
            <p:sp>
              <p:nvSpPr>
                <p:cNvPr id="9" name="TekstSylinder 8">
                  <a:extLst>
                    <a:ext uri="{FF2B5EF4-FFF2-40B4-BE49-F238E27FC236}">
                      <a16:creationId xmlns:a16="http://schemas.microsoft.com/office/drawing/2014/main" id="{E7F43A1F-8B37-E5E9-EF45-3F67AB68D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035" y="4976398"/>
                  <a:ext cx="461962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28947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kstSylinder 9">
                  <a:extLst>
                    <a:ext uri="{FF2B5EF4-FFF2-40B4-BE49-F238E27FC236}">
                      <a16:creationId xmlns:a16="http://schemas.microsoft.com/office/drawing/2014/main" id="{282BD1C8-4AA3-3363-E5B3-6C5FA3D0D885}"/>
                    </a:ext>
                  </a:extLst>
                </p:cNvPr>
                <p:cNvSpPr txBox="1"/>
                <p:nvPr/>
              </p:nvSpPr>
              <p:spPr>
                <a:xfrm>
                  <a:off x="1546965" y="4983478"/>
                  <a:ext cx="327609" cy="46166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nb-NO" dirty="0"/>
                </a:p>
              </p:txBody>
            </p:sp>
          </mc:Choice>
          <mc:Fallback>
            <p:sp>
              <p:nvSpPr>
                <p:cNvPr id="10" name="TekstSylinder 9">
                  <a:extLst>
                    <a:ext uri="{FF2B5EF4-FFF2-40B4-BE49-F238E27FC236}">
                      <a16:creationId xmlns:a16="http://schemas.microsoft.com/office/drawing/2014/main" id="{282BD1C8-4AA3-3363-E5B3-6C5FA3D0D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965" y="4983478"/>
                  <a:ext cx="32760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556" r="-11111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kstSylinder 17">
                  <a:extLst>
                    <a:ext uri="{FF2B5EF4-FFF2-40B4-BE49-F238E27FC236}">
                      <a16:creationId xmlns:a16="http://schemas.microsoft.com/office/drawing/2014/main" id="{AFAD9923-CE6E-1C4F-EDCE-E5BE74B990EF}"/>
                    </a:ext>
                  </a:extLst>
                </p:cNvPr>
                <p:cNvSpPr txBox="1"/>
                <p:nvPr/>
              </p:nvSpPr>
              <p:spPr>
                <a:xfrm>
                  <a:off x="4585056" y="4943105"/>
                  <a:ext cx="327609" cy="46166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nb-NO" sz="2400" dirty="0"/>
                </a:p>
              </p:txBody>
            </p:sp>
          </mc:Choice>
          <mc:Fallback>
            <p:sp>
              <p:nvSpPr>
                <p:cNvPr id="18" name="TekstSylinder 17">
                  <a:extLst>
                    <a:ext uri="{FF2B5EF4-FFF2-40B4-BE49-F238E27FC236}">
                      <a16:creationId xmlns:a16="http://schemas.microsoft.com/office/drawing/2014/main" id="{AFAD9923-CE6E-1C4F-EDCE-E5BE74B99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5056" y="4943105"/>
                  <a:ext cx="327609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3704" r="-12963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nb-NO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Rett pilkobling 20">
              <a:extLst>
                <a:ext uri="{FF2B5EF4-FFF2-40B4-BE49-F238E27FC236}">
                  <a16:creationId xmlns:a16="http://schemas.microsoft.com/office/drawing/2014/main" id="{77882B11-8DBA-8209-0CBE-93385578CE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569" y="4546458"/>
              <a:ext cx="6378566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Rett pilkobling 29">
              <a:extLst>
                <a:ext uri="{FF2B5EF4-FFF2-40B4-BE49-F238E27FC236}">
                  <a16:creationId xmlns:a16="http://schemas.microsoft.com/office/drawing/2014/main" id="{2D7ADD7B-22E5-8D24-715A-1542F1D15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569" y="2308072"/>
              <a:ext cx="6378566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321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</TotalTime>
  <Words>34</Words>
  <Application>Microsoft Office PowerPoint</Application>
  <PresentationFormat>Skjermfremvisning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Kristine Bjørholdt Pettersen</dc:creator>
  <cp:lastModifiedBy>Kristine Bjørholdt Pettersen</cp:lastModifiedBy>
  <cp:revision>24</cp:revision>
  <dcterms:created xsi:type="dcterms:W3CDTF">2025-05-05T09:20:17Z</dcterms:created>
  <dcterms:modified xsi:type="dcterms:W3CDTF">2025-05-19T11:08:24Z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cf23d-70b0-4a80-9221-1d774ac27fb2_Enabled">
    <vt:lpwstr>true</vt:lpwstr>
  </property>
  <property fmtid="{D5CDD505-2E9C-101B-9397-08002B2CF9AE}" pid="3" name="MSIP_Label_695cf23d-70b0-4a80-9221-1d774ac27fb2_SetDate">
    <vt:lpwstr>2025-05-05T09:36:17Z</vt:lpwstr>
  </property>
  <property fmtid="{D5CDD505-2E9C-101B-9397-08002B2CF9AE}" pid="4" name="MSIP_Label_695cf23d-70b0-4a80-9221-1d774ac27fb2_Method">
    <vt:lpwstr>Standard</vt:lpwstr>
  </property>
  <property fmtid="{D5CDD505-2E9C-101B-9397-08002B2CF9AE}" pid="5" name="MSIP_Label_695cf23d-70b0-4a80-9221-1d774ac27fb2_Name">
    <vt:lpwstr>Document internal</vt:lpwstr>
  </property>
  <property fmtid="{D5CDD505-2E9C-101B-9397-08002B2CF9AE}" pid="6" name="MSIP_Label_695cf23d-70b0-4a80-9221-1d774ac27fb2_SiteId">
    <vt:lpwstr>8482881e-3699-4b3f-b135-cf4800bc1efb</vt:lpwstr>
  </property>
  <property fmtid="{D5CDD505-2E9C-101B-9397-08002B2CF9AE}" pid="7" name="MSIP_Label_695cf23d-70b0-4a80-9221-1d774ac27fb2_ActionId">
    <vt:lpwstr>58e6f8b2-dcb6-407b-ac82-c1eebb7701ce</vt:lpwstr>
  </property>
  <property fmtid="{D5CDD505-2E9C-101B-9397-08002B2CF9AE}" pid="8" name="MSIP_Label_695cf23d-70b0-4a80-9221-1d774ac27fb2_ContentBits">
    <vt:lpwstr>0</vt:lpwstr>
  </property>
  <property fmtid="{D5CDD505-2E9C-101B-9397-08002B2CF9AE}" pid="9" name="MSIP_Label_695cf23d-70b0-4a80-9221-1d774ac27fb2_Tag">
    <vt:lpwstr>10, 3, 0, 1</vt:lpwstr>
  </property>
</Properties>
</file>