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B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4AB72-428D-4829-85BA-134047D80F56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6B3E0-9C92-43DF-8659-12C732B55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99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56B3E0-9C92-43DF-8659-12C732B5563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488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56B3E0-9C92-43DF-8659-12C732B5563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414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BF5F2-0B7A-F822-8924-DE3B25B93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9D94A-3DA8-8BAF-F80F-3EB8EC964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90516-38DA-DCF0-D668-4C19C2D06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9C05-9639-4EC7-951E-4D67C5F3A0E0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A951A-00E7-4846-EB0B-DA5C5A055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3EC50-69DC-8462-8059-A65EC70CB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DC92-AD1B-497F-90BD-84B866CE5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91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321DA-BAEA-B9AA-BCF1-237859482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93A2E-4684-D081-8499-699C3777B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47CAD-6FD7-54CC-DA37-02B53E533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9C05-9639-4EC7-951E-4D67C5F3A0E0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C3B34-889C-D8ED-E840-29DDBCF13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755F6-551A-4F91-A5B0-4D1D2838B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DC92-AD1B-497F-90BD-84B866CE5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89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CCE7BF-FC6F-84E1-8D70-580BADABAC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326B49-7685-C82B-1AA1-5A7E96E50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8A89F-0A74-9FE7-BDA6-D71D12BD0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9C05-9639-4EC7-951E-4D67C5F3A0E0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7ADF4-2AC0-0088-417E-C0B137A8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2DDE8-08EC-5B4F-DB35-4A7CD40BB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DC92-AD1B-497F-90BD-84B866CE5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546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B78F8-1B2B-E9D0-5FAE-FB2FFC67C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E3C6C-3B06-0AED-5FBD-D6BB36254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4CA02-1CFB-2C48-8DB3-1DB507827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9C05-9639-4EC7-951E-4D67C5F3A0E0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A4659-8061-C489-F7E1-E654781B0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6D293-2B54-4094-8899-90D1F36E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DC92-AD1B-497F-90BD-84B866CE5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134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830B9-6529-664E-43EA-24F24CCB2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FEBFC-1E2D-7D8D-9237-14B754C62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8A444-A08B-8819-0E50-75FA9E01D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9C05-9639-4EC7-951E-4D67C5F3A0E0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42189-FA28-F8E7-8E45-261ECD681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37E21-ED2A-323D-EA66-3CF424977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DC92-AD1B-497F-90BD-84B866CE5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008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B6503-8708-95A9-419F-F042A0BBA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48604-C548-D726-6A4D-717CBE53C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6865D-3102-10B2-6684-816F61B65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BC8D0-DAF1-A9D2-6F0E-2882F0805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9C05-9639-4EC7-951E-4D67C5F3A0E0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9FE86-F919-3BD2-DE30-E4F454B32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3DBA8-E76B-9A3C-6F21-1B621B43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DC92-AD1B-497F-90BD-84B866CE5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737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6C0C6-04A7-4168-DB8B-AAE8BF0F4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A97A4-2CFD-8414-FBEC-14BC24AC7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679F7-A503-1F86-75C2-ADCC8C5B2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817AB6-8EB8-C3DE-3AEC-6D5A8488C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9FD792-CF58-5682-AF9E-376A9F1A14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5BFBA4-0781-4162-F057-9F32A0542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9C05-9639-4EC7-951E-4D67C5F3A0E0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BFD8C6-B949-4A0A-EA47-9AC5D9574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428BD7-362E-512B-3FB0-71C3D0670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DC92-AD1B-497F-90BD-84B866CE5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555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1ADA-4319-C5AF-2889-C56D293E6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A0BCB5-837D-7BFE-A5F6-9CF91C3A4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9C05-9639-4EC7-951E-4D67C5F3A0E0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0FD683-27BC-C8EE-C93B-514326244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0A1B43-8548-CE0D-44F8-E03994B2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DC92-AD1B-497F-90BD-84B866CE5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980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05C939-ECAA-4BD1-45C7-FABA91760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9C05-9639-4EC7-951E-4D67C5F3A0E0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093B28-C3E4-661E-D59C-E82A6F56E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05A96-CCF8-D7BF-6D0F-421E424B7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DC92-AD1B-497F-90BD-84B866CE5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05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031C6-4264-4316-50AB-42DC4C12F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3741E-CAC7-2128-9160-59AF7BFD9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31F80-8827-8B8A-DD3F-724323703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F4619-868D-CEAE-653E-8F8515E36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9C05-9639-4EC7-951E-4D67C5F3A0E0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24039-0720-A66E-8777-F10AD190F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07D9E-5F80-47DA-6301-2570BA9A2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DC92-AD1B-497F-90BD-84B866CE5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69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E8FEE-C91C-914E-B13E-32BD766FB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EDD324-F63C-DD69-10E9-41AFCE1D9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06CCC-7F00-CEAF-3CF2-A6B33B36C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82F90-A0D1-4258-437D-F197D8938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9C05-9639-4EC7-951E-4D67C5F3A0E0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36125-8559-6128-09AD-1F030C6B4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043E2-9D46-1729-5920-E6B11B9B8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DC92-AD1B-497F-90BD-84B866CE5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210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A5EA8A-81DA-676F-D178-D0DD811CF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725DF-10DA-4F6C-3967-49565C4B4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7F396-8948-9F0B-1FDE-6360E78B64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CC9C05-9639-4EC7-951E-4D67C5F3A0E0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DADE2-6EBF-8EF8-15A1-4A5E832F81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B2A04-52C7-4048-D86D-80FC25423A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B7DC92-AD1B-497F-90BD-84B866CE5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010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9F3547A3-B9D9-85A8-7F3C-9B36D19F3DC4}"/>
              </a:ext>
            </a:extLst>
          </p:cNvPr>
          <p:cNvGrpSpPr/>
          <p:nvPr/>
        </p:nvGrpSpPr>
        <p:grpSpPr>
          <a:xfrm>
            <a:off x="680719" y="-286"/>
            <a:ext cx="10451015" cy="6967343"/>
            <a:chOff x="680719" y="-286"/>
            <a:chExt cx="10451015" cy="6967343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193526A-DE2A-3DE7-893E-12034740EABA}"/>
                </a:ext>
              </a:extLst>
            </p:cNvPr>
            <p:cNvGrpSpPr/>
            <p:nvPr/>
          </p:nvGrpSpPr>
          <p:grpSpPr>
            <a:xfrm>
              <a:off x="680719" y="-286"/>
              <a:ext cx="10451015" cy="6967343"/>
              <a:chOff x="680719" y="-286"/>
              <a:chExt cx="10451015" cy="6967343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C3EF9B90-37E5-15D7-7DFB-034BE3675E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51334" t="36679" r="25979" b="23783"/>
              <a:stretch/>
            </p:blipFill>
            <p:spPr>
              <a:xfrm>
                <a:off x="680719" y="-286"/>
                <a:ext cx="10451015" cy="6967343"/>
              </a:xfrm>
              <a:prstGeom prst="rect">
                <a:avLst/>
              </a:prstGeom>
            </p:spPr>
          </p:pic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687685BD-B1D1-8F4D-EB3B-EF23407DAB50}"/>
                  </a:ext>
                </a:extLst>
              </p:cNvPr>
              <p:cNvGrpSpPr/>
              <p:nvPr/>
            </p:nvGrpSpPr>
            <p:grpSpPr>
              <a:xfrm>
                <a:off x="1309554" y="11430"/>
                <a:ext cx="9054916" cy="3183057"/>
                <a:chOff x="1309554" y="11430"/>
                <a:chExt cx="9054916" cy="3183057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D74D744D-2619-43CE-4771-9522A26D8566}"/>
                    </a:ext>
                  </a:extLst>
                </p:cNvPr>
                <p:cNvGrpSpPr/>
                <p:nvPr/>
              </p:nvGrpSpPr>
              <p:grpSpPr>
                <a:xfrm>
                  <a:off x="9894570" y="593089"/>
                  <a:ext cx="469900" cy="467798"/>
                  <a:chOff x="9894570" y="593089"/>
                  <a:chExt cx="469900" cy="467798"/>
                </a:xfrm>
              </p:grpSpPr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3F22FAFA-B3B5-E252-23C9-C9101E376D06}"/>
                      </a:ext>
                    </a:extLst>
                  </p:cNvPr>
                  <p:cNvSpPr txBox="1"/>
                  <p:nvPr/>
                </p:nvSpPr>
                <p:spPr>
                  <a:xfrm>
                    <a:off x="9894570" y="753110"/>
                    <a:ext cx="2032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400" dirty="0"/>
                      <a:t>P</a:t>
                    </a:r>
                    <a:endParaRPr lang="en-GB" sz="1400" dirty="0"/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72F6C094-1925-200B-278B-4523675C04CC}"/>
                      </a:ext>
                    </a:extLst>
                  </p:cNvPr>
                  <p:cNvSpPr txBox="1"/>
                  <p:nvPr/>
                </p:nvSpPr>
                <p:spPr>
                  <a:xfrm rot="10800000">
                    <a:off x="10161270" y="593089"/>
                    <a:ext cx="2032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400" dirty="0"/>
                      <a:t>U</a:t>
                    </a:r>
                    <a:endParaRPr lang="en-GB" sz="1400" dirty="0"/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7E1E9A8C-EDCD-C548-9300-FC4C21009514}"/>
                      </a:ext>
                    </a:extLst>
                  </p:cNvPr>
                  <p:cNvSpPr/>
                  <p:nvPr/>
                </p:nvSpPr>
                <p:spPr>
                  <a:xfrm>
                    <a:off x="9932669" y="641350"/>
                    <a:ext cx="375285" cy="379730"/>
                  </a:xfrm>
                  <a:prstGeom prst="rect">
                    <a:avLst/>
                  </a:prstGeom>
                  <a:noFill/>
                  <a:ln w="317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897DF8B3-3DFB-BFCB-4529-3C0C740677A3}"/>
                    </a:ext>
                  </a:extLst>
                </p:cNvPr>
                <p:cNvGrpSpPr/>
                <p:nvPr/>
              </p:nvGrpSpPr>
              <p:grpSpPr>
                <a:xfrm>
                  <a:off x="9892665" y="2726689"/>
                  <a:ext cx="469900" cy="467798"/>
                  <a:chOff x="9892665" y="593089"/>
                  <a:chExt cx="469900" cy="467798"/>
                </a:xfrm>
              </p:grpSpPr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CC42CA61-E20D-4B90-51D0-31255B82DB49}"/>
                      </a:ext>
                    </a:extLst>
                  </p:cNvPr>
                  <p:cNvSpPr txBox="1"/>
                  <p:nvPr/>
                </p:nvSpPr>
                <p:spPr>
                  <a:xfrm>
                    <a:off x="9892665" y="753110"/>
                    <a:ext cx="2032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400" dirty="0"/>
                      <a:t>P</a:t>
                    </a:r>
                    <a:endParaRPr lang="en-GB" sz="1400" dirty="0"/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F4FF1ACC-D0DB-F5A4-E32F-091839716AA9}"/>
                      </a:ext>
                    </a:extLst>
                  </p:cNvPr>
                  <p:cNvSpPr txBox="1"/>
                  <p:nvPr/>
                </p:nvSpPr>
                <p:spPr>
                  <a:xfrm rot="10800000">
                    <a:off x="10159365" y="593089"/>
                    <a:ext cx="2032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400" dirty="0"/>
                      <a:t>U</a:t>
                    </a:r>
                    <a:endParaRPr lang="en-GB" sz="1400" dirty="0"/>
                  </a:p>
                </p:txBody>
              </p:sp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B34F404D-BE87-F0DA-C4ED-C930851927E2}"/>
                      </a:ext>
                    </a:extLst>
                  </p:cNvPr>
                  <p:cNvSpPr/>
                  <p:nvPr/>
                </p:nvSpPr>
                <p:spPr>
                  <a:xfrm>
                    <a:off x="9930764" y="641350"/>
                    <a:ext cx="375285" cy="379730"/>
                  </a:xfrm>
                  <a:prstGeom prst="rect">
                    <a:avLst/>
                  </a:prstGeom>
                  <a:noFill/>
                  <a:ln w="317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0DE1D71-BEB7-8413-087F-882F9A1F5B69}"/>
                    </a:ext>
                  </a:extLst>
                </p:cNvPr>
                <p:cNvGrpSpPr/>
                <p:nvPr/>
              </p:nvGrpSpPr>
              <p:grpSpPr>
                <a:xfrm>
                  <a:off x="3920859" y="2523687"/>
                  <a:ext cx="469900" cy="467798"/>
                  <a:chOff x="9888855" y="593089"/>
                  <a:chExt cx="469900" cy="467798"/>
                </a:xfrm>
              </p:grpSpPr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688C6B55-F7D8-6D45-0618-556C0622EE52}"/>
                      </a:ext>
                    </a:extLst>
                  </p:cNvPr>
                  <p:cNvSpPr txBox="1"/>
                  <p:nvPr/>
                </p:nvSpPr>
                <p:spPr>
                  <a:xfrm>
                    <a:off x="9888855" y="753110"/>
                    <a:ext cx="2032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400" dirty="0"/>
                      <a:t>P</a:t>
                    </a:r>
                    <a:endParaRPr lang="en-GB" sz="1400" dirty="0"/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3A3EEFF0-C6A8-8265-FB1A-CACC8E5DD8CD}"/>
                      </a:ext>
                    </a:extLst>
                  </p:cNvPr>
                  <p:cNvSpPr txBox="1"/>
                  <p:nvPr/>
                </p:nvSpPr>
                <p:spPr>
                  <a:xfrm rot="10800000">
                    <a:off x="10155555" y="593089"/>
                    <a:ext cx="2032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400" dirty="0"/>
                      <a:t>U</a:t>
                    </a:r>
                    <a:endParaRPr lang="en-GB" sz="1400" dirty="0"/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07182B45-CD6B-B636-5FF1-A6EB4B92A2AB}"/>
                      </a:ext>
                    </a:extLst>
                  </p:cNvPr>
                  <p:cNvSpPr/>
                  <p:nvPr/>
                </p:nvSpPr>
                <p:spPr>
                  <a:xfrm>
                    <a:off x="9926954" y="641350"/>
                    <a:ext cx="375285" cy="379730"/>
                  </a:xfrm>
                  <a:prstGeom prst="rect">
                    <a:avLst/>
                  </a:prstGeom>
                  <a:noFill/>
                  <a:ln w="317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A0C267F6-2371-C3AB-CD0B-4F63142D584C}"/>
                    </a:ext>
                  </a:extLst>
                </p:cNvPr>
                <p:cNvGrpSpPr/>
                <p:nvPr/>
              </p:nvGrpSpPr>
              <p:grpSpPr>
                <a:xfrm>
                  <a:off x="1309554" y="2521364"/>
                  <a:ext cx="469900" cy="467798"/>
                  <a:chOff x="9888855" y="593089"/>
                  <a:chExt cx="469900" cy="467798"/>
                </a:xfrm>
              </p:grpSpPr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79E8FF9C-CB7D-0152-B89B-C32AED68172F}"/>
                      </a:ext>
                    </a:extLst>
                  </p:cNvPr>
                  <p:cNvSpPr txBox="1"/>
                  <p:nvPr/>
                </p:nvSpPr>
                <p:spPr>
                  <a:xfrm>
                    <a:off x="9888855" y="753110"/>
                    <a:ext cx="2032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400" dirty="0"/>
                      <a:t>P</a:t>
                    </a:r>
                    <a:endParaRPr lang="en-GB" sz="1400" dirty="0"/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E49545B9-BE77-38BB-AD75-13BF9916AE5A}"/>
                      </a:ext>
                    </a:extLst>
                  </p:cNvPr>
                  <p:cNvSpPr txBox="1"/>
                  <p:nvPr/>
                </p:nvSpPr>
                <p:spPr>
                  <a:xfrm rot="10800000">
                    <a:off x="10155555" y="593089"/>
                    <a:ext cx="2032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400" dirty="0"/>
                      <a:t>U</a:t>
                    </a:r>
                    <a:endParaRPr lang="en-GB" sz="1400" dirty="0"/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B1044F95-8A9F-3A9D-40FC-A70CCC48D93D}"/>
                      </a:ext>
                    </a:extLst>
                  </p:cNvPr>
                  <p:cNvSpPr/>
                  <p:nvPr/>
                </p:nvSpPr>
                <p:spPr>
                  <a:xfrm>
                    <a:off x="9926954" y="641350"/>
                    <a:ext cx="375285" cy="379730"/>
                  </a:xfrm>
                  <a:prstGeom prst="rect">
                    <a:avLst/>
                  </a:prstGeom>
                  <a:noFill/>
                  <a:ln w="317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F2F1E36C-5196-7DFF-3A2A-F627F7A0153E}"/>
                    </a:ext>
                  </a:extLst>
                </p:cNvPr>
                <p:cNvGrpSpPr/>
                <p:nvPr/>
              </p:nvGrpSpPr>
              <p:grpSpPr>
                <a:xfrm>
                  <a:off x="1309554" y="11430"/>
                  <a:ext cx="469900" cy="467798"/>
                  <a:chOff x="9888855" y="591184"/>
                  <a:chExt cx="469900" cy="467798"/>
                </a:xfrm>
              </p:grpSpPr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E44714E2-DF06-FBCE-34DD-8755DCCD2C9E}"/>
                      </a:ext>
                    </a:extLst>
                  </p:cNvPr>
                  <p:cNvSpPr txBox="1"/>
                  <p:nvPr/>
                </p:nvSpPr>
                <p:spPr>
                  <a:xfrm>
                    <a:off x="9888855" y="751205"/>
                    <a:ext cx="2032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400" dirty="0"/>
                      <a:t>P</a:t>
                    </a:r>
                    <a:endParaRPr lang="en-GB" sz="1400" dirty="0"/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68ED6F6C-C82A-3530-D063-5E00BBE10CC5}"/>
                      </a:ext>
                    </a:extLst>
                  </p:cNvPr>
                  <p:cNvSpPr txBox="1"/>
                  <p:nvPr/>
                </p:nvSpPr>
                <p:spPr>
                  <a:xfrm rot="10800000">
                    <a:off x="10155555" y="591184"/>
                    <a:ext cx="2032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nb-NO" sz="1400" dirty="0"/>
                      <a:t>U</a:t>
                    </a:r>
                    <a:endParaRPr lang="en-GB" sz="1400" dirty="0"/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C2533398-9FF0-C11C-24D7-986B04F7A27B}"/>
                      </a:ext>
                    </a:extLst>
                  </p:cNvPr>
                  <p:cNvSpPr/>
                  <p:nvPr/>
                </p:nvSpPr>
                <p:spPr>
                  <a:xfrm>
                    <a:off x="9926954" y="639445"/>
                    <a:ext cx="375285" cy="379730"/>
                  </a:xfrm>
                  <a:prstGeom prst="rect">
                    <a:avLst/>
                  </a:prstGeom>
                  <a:noFill/>
                  <a:ln w="317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C17FD34-C99F-268A-5839-463FF5E90CD2}"/>
                </a:ext>
              </a:extLst>
            </p:cNvPr>
            <p:cNvSpPr txBox="1"/>
            <p:nvPr/>
          </p:nvSpPr>
          <p:spPr>
            <a:xfrm>
              <a:off x="7515225" y="2886710"/>
              <a:ext cx="203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400" dirty="0"/>
                <a:t>P</a:t>
              </a:r>
              <a:endParaRPr lang="en-GB" sz="14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FED758F-9A7D-AE69-9956-7BEEBFBAE580}"/>
                </a:ext>
              </a:extLst>
            </p:cNvPr>
            <p:cNvSpPr txBox="1"/>
            <p:nvPr/>
          </p:nvSpPr>
          <p:spPr>
            <a:xfrm rot="10800000">
              <a:off x="7781925" y="2726689"/>
              <a:ext cx="203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400" dirty="0"/>
                <a:t>U</a:t>
              </a:r>
              <a:endParaRPr lang="en-GB" sz="1400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466A791-C676-200B-CC7E-44A16851F654}"/>
                </a:ext>
              </a:extLst>
            </p:cNvPr>
            <p:cNvSpPr/>
            <p:nvPr/>
          </p:nvSpPr>
          <p:spPr>
            <a:xfrm>
              <a:off x="7553324" y="2774950"/>
              <a:ext cx="375285" cy="379730"/>
            </a:xfrm>
            <a:prstGeom prst="rect">
              <a:avLst/>
            </a:prstGeom>
            <a:noFill/>
            <a:ln w="31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700E241-C9FA-6A29-CA38-D2FC17A12099}"/>
                </a:ext>
              </a:extLst>
            </p:cNvPr>
            <p:cNvSpPr txBox="1"/>
            <p:nvPr/>
          </p:nvSpPr>
          <p:spPr>
            <a:xfrm>
              <a:off x="7515225" y="753110"/>
              <a:ext cx="203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400" dirty="0"/>
                <a:t>P</a:t>
              </a:r>
              <a:endParaRPr lang="en-GB" sz="14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ED4DE3E-7508-A260-EB7F-A03F812EEA99}"/>
                </a:ext>
              </a:extLst>
            </p:cNvPr>
            <p:cNvSpPr txBox="1"/>
            <p:nvPr/>
          </p:nvSpPr>
          <p:spPr>
            <a:xfrm rot="10800000">
              <a:off x="7781925" y="593089"/>
              <a:ext cx="203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400" dirty="0"/>
                <a:t>U</a:t>
              </a:r>
              <a:endParaRPr lang="en-GB" sz="1400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BA5C302-2A93-E483-D93D-5B6139A0793E}"/>
                </a:ext>
              </a:extLst>
            </p:cNvPr>
            <p:cNvSpPr/>
            <p:nvPr/>
          </p:nvSpPr>
          <p:spPr>
            <a:xfrm>
              <a:off x="7553324" y="641350"/>
              <a:ext cx="375285" cy="379730"/>
            </a:xfrm>
            <a:prstGeom prst="rect">
              <a:avLst/>
            </a:prstGeom>
            <a:noFill/>
            <a:ln w="31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1C7F6642-92E0-9397-6088-EB461F4F995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014" t="11949" r="28548" b="25915"/>
          <a:stretch/>
        </p:blipFill>
        <p:spPr>
          <a:xfrm>
            <a:off x="677627" y="-42645"/>
            <a:ext cx="10272416" cy="689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630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E5D136-37F7-A2CC-9E91-C4862848F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4" name="Picture 4823">
            <a:extLst>
              <a:ext uri="{FF2B5EF4-FFF2-40B4-BE49-F238E27FC236}">
                <a16:creationId xmlns:a16="http://schemas.microsoft.com/office/drawing/2014/main" id="{E5EFF24E-283F-6BFC-84E1-D81D1E9570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014" t="11949" r="28548" b="25915"/>
          <a:stretch/>
        </p:blipFill>
        <p:spPr>
          <a:xfrm>
            <a:off x="677619" y="-42661"/>
            <a:ext cx="10272416" cy="6890263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9F28689F-C615-1425-2048-B3868B0D625F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309554" y="11430"/>
            <a:ext cx="9054916" cy="3183057"/>
            <a:chOff x="1309554" y="11430"/>
            <a:chExt cx="9054916" cy="3183057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B7CD6AEE-8F65-6F5A-DF1B-FBAB415A80EB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309554" y="11430"/>
              <a:ext cx="9054916" cy="3183057"/>
              <a:chOff x="1309554" y="11430"/>
              <a:chExt cx="9054916" cy="3183057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2F193D92-C123-DBE0-64D2-8209FB0164A4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9894570" y="593089"/>
                <a:ext cx="469900" cy="467798"/>
                <a:chOff x="9894570" y="593089"/>
                <a:chExt cx="469900" cy="467798"/>
              </a:xfrm>
            </p:grpSpPr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467B4937-375C-4FC6-99CF-A9FB249349C7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9894570" y="753110"/>
                  <a:ext cx="2032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b-NO" sz="1400" dirty="0"/>
                    <a:t>P</a:t>
                  </a:r>
                  <a:endParaRPr lang="en-GB" sz="1400" dirty="0"/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87C4DAC1-E923-FB79-F491-A32A2E731DC9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 rot="10800000">
                  <a:off x="10161270" y="593089"/>
                  <a:ext cx="2032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b-NO" sz="1400" dirty="0"/>
                    <a:t>U</a:t>
                  </a:r>
                  <a:endParaRPr lang="en-GB" sz="1400" dirty="0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367E6429-292F-4EC2-98B1-7107E75CB899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9932669" y="641350"/>
                  <a:ext cx="375285" cy="379730"/>
                </a:xfrm>
                <a:prstGeom prst="rect">
                  <a:avLst/>
                </a:prstGeom>
                <a:noFill/>
                <a:ln w="317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60C05E03-04F8-3A86-3A51-CBA25EA90874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9892665" y="2726689"/>
                <a:ext cx="469900" cy="467798"/>
                <a:chOff x="9892665" y="593089"/>
                <a:chExt cx="469900" cy="467798"/>
              </a:xfrm>
            </p:grpSpPr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AE43B9F3-6167-CA83-47A9-5A6E0B14504B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9892665" y="753110"/>
                  <a:ext cx="2032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b-NO" sz="1400" dirty="0"/>
                    <a:t>P</a:t>
                  </a:r>
                  <a:endParaRPr lang="en-GB" sz="1400" dirty="0"/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03823E37-9BAF-57C3-AF46-53CCA6653B2F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 rot="10800000">
                  <a:off x="10159365" y="593089"/>
                  <a:ext cx="2032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b-NO" sz="1400" dirty="0"/>
                    <a:t>U</a:t>
                  </a:r>
                  <a:endParaRPr lang="en-GB" sz="1400" dirty="0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8C121CE8-F7B4-F922-0D68-D513443D4B5F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9930764" y="641350"/>
                  <a:ext cx="375285" cy="379730"/>
                </a:xfrm>
                <a:prstGeom prst="rect">
                  <a:avLst/>
                </a:prstGeom>
                <a:noFill/>
                <a:ln w="317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A81667CA-A1FE-CE28-1515-A335BE417720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920859" y="2523687"/>
                <a:ext cx="469900" cy="467798"/>
                <a:chOff x="9888855" y="593089"/>
                <a:chExt cx="469900" cy="467798"/>
              </a:xfrm>
            </p:grpSpPr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4341C597-756E-A81F-8FCD-66AE04E5481A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9888855" y="753110"/>
                  <a:ext cx="2032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b-NO" sz="1400" dirty="0"/>
                    <a:t>P</a:t>
                  </a:r>
                  <a:endParaRPr lang="en-GB" sz="1400" dirty="0"/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7E39E037-8A2D-95F9-111F-A90C4FC39E82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 rot="10800000">
                  <a:off x="10155555" y="593089"/>
                  <a:ext cx="2032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b-NO" sz="1400" dirty="0"/>
                    <a:t>U</a:t>
                  </a:r>
                  <a:endParaRPr lang="en-GB" sz="1400" dirty="0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CBD4ABDD-3233-678B-90A8-B360AF77D947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9926954" y="641350"/>
                  <a:ext cx="375285" cy="379730"/>
                </a:xfrm>
                <a:prstGeom prst="rect">
                  <a:avLst/>
                </a:prstGeom>
                <a:noFill/>
                <a:ln w="317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4F4DB576-BAFA-4A64-8D3C-E07FF938897C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1309554" y="2521364"/>
                <a:ext cx="469900" cy="467798"/>
                <a:chOff x="9888855" y="593089"/>
                <a:chExt cx="469900" cy="467798"/>
              </a:xfrm>
            </p:grpSpPr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6785DF60-6EB5-5D23-FCD3-2EA150F4C0F6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9888855" y="753110"/>
                  <a:ext cx="2032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b-NO" sz="1400" dirty="0"/>
                    <a:t>P</a:t>
                  </a:r>
                  <a:endParaRPr lang="en-GB" sz="1400" dirty="0"/>
                </a:p>
              </p:txBody>
            </p:sp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2B0B5967-644C-5366-8DCC-17D77C4D407A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 rot="10800000">
                  <a:off x="10155555" y="593089"/>
                  <a:ext cx="2032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b-NO" sz="1400" dirty="0"/>
                    <a:t>U</a:t>
                  </a:r>
                  <a:endParaRPr lang="en-GB" sz="1400" dirty="0"/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6C9C3B29-6873-CEAE-A3D2-86446597A22C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9926954" y="641350"/>
                  <a:ext cx="375285" cy="379730"/>
                </a:xfrm>
                <a:prstGeom prst="rect">
                  <a:avLst/>
                </a:prstGeom>
                <a:noFill/>
                <a:ln w="317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8E2647E5-1C8D-2548-28CC-A5ABF439038A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1309554" y="11430"/>
                <a:ext cx="469900" cy="467798"/>
                <a:chOff x="9888855" y="591184"/>
                <a:chExt cx="469900" cy="467798"/>
              </a:xfrm>
            </p:grpSpPr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FA9439FF-6CCB-93BA-D07C-7E68BF270EAB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9888855" y="751205"/>
                  <a:ext cx="2032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b-NO" sz="1400" dirty="0"/>
                    <a:t>P</a:t>
                  </a:r>
                  <a:endParaRPr lang="en-GB" sz="1400" dirty="0"/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923DAF69-DDD0-330D-5EE7-45EC8FAC842E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 rot="10800000">
                  <a:off x="10155555" y="591184"/>
                  <a:ext cx="2032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b-NO" sz="1400" dirty="0"/>
                    <a:t>U</a:t>
                  </a:r>
                  <a:endParaRPr lang="en-GB" sz="1400" dirty="0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C3BF6602-A9F3-FAA5-02C9-1CFDCAAADA50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9926954" y="639445"/>
                  <a:ext cx="375285" cy="379730"/>
                </a:xfrm>
                <a:prstGeom prst="rect">
                  <a:avLst/>
                </a:prstGeom>
                <a:noFill/>
                <a:ln w="317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A35AB14-13D4-5E91-8DD5-CE5C2CF30CF4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515225" y="2886710"/>
              <a:ext cx="203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400" dirty="0"/>
                <a:t>P</a:t>
              </a:r>
              <a:endParaRPr lang="en-GB" sz="14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066482F-C635-77CE-5665-31D6EBEC1D00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7781925" y="2726689"/>
              <a:ext cx="203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400" dirty="0"/>
                <a:t>U</a:t>
              </a:r>
              <a:endParaRPr lang="en-GB" sz="1400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47A9FA3-D465-6FCA-9A5D-C1ED3390D0B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553324" y="2774950"/>
              <a:ext cx="375285" cy="379730"/>
            </a:xfrm>
            <a:prstGeom prst="rect">
              <a:avLst/>
            </a:prstGeom>
            <a:noFill/>
            <a:ln w="31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10793A3-E106-42BC-FDEF-B24E4FF3122D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515225" y="753110"/>
              <a:ext cx="203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400" dirty="0"/>
                <a:t>P</a:t>
              </a:r>
              <a:endParaRPr lang="en-GB" sz="14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FBB02F9-AC31-4688-F2C4-CE535F8D813B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7781925" y="593089"/>
              <a:ext cx="203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400" dirty="0"/>
                <a:t>U</a:t>
              </a:r>
              <a:endParaRPr lang="en-GB" sz="1400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659BA2E-8FB5-EA1E-3526-67B6979F106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553324" y="641350"/>
              <a:ext cx="375285" cy="379730"/>
            </a:xfrm>
            <a:prstGeom prst="rect">
              <a:avLst/>
            </a:prstGeom>
            <a:noFill/>
            <a:ln w="31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395E1F58-04A8-D0FE-9757-083903A5E829}"/>
              </a:ext>
            </a:extLst>
          </p:cNvPr>
          <p:cNvGrpSpPr/>
          <p:nvPr/>
        </p:nvGrpSpPr>
        <p:grpSpPr>
          <a:xfrm>
            <a:off x="781204" y="44448"/>
            <a:ext cx="11032930" cy="5991031"/>
            <a:chOff x="781204" y="44448"/>
            <a:chExt cx="11032930" cy="599103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C9A081B-1298-E215-0E11-B932D86E9824}"/>
                </a:ext>
              </a:extLst>
            </p:cNvPr>
            <p:cNvSpPr txBox="1"/>
            <p:nvPr/>
          </p:nvSpPr>
          <p:spPr>
            <a:xfrm>
              <a:off x="5572459" y="44448"/>
              <a:ext cx="1487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dirty="0"/>
                <a:t>Components</a:t>
              </a:r>
              <a:endParaRPr lang="en-GB" dirty="0"/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D975AD0A-149C-4F62-0E0D-2EE71F52315D}"/>
                </a:ext>
              </a:extLst>
            </p:cNvPr>
            <p:cNvGrpSpPr/>
            <p:nvPr/>
          </p:nvGrpSpPr>
          <p:grpSpPr>
            <a:xfrm>
              <a:off x="10336530" y="3183057"/>
              <a:ext cx="866095" cy="936778"/>
              <a:chOff x="10336530" y="3183057"/>
              <a:chExt cx="866095" cy="936778"/>
            </a:xfrm>
          </p:grpSpPr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3D121FFB-8476-3EDE-62ED-534FE19B2C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36530" y="3183057"/>
                <a:ext cx="574040" cy="62904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6F5F2DDC-CE2F-81BC-0558-2517B11E18B0}"/>
                  </a:ext>
                </a:extLst>
              </p:cNvPr>
              <p:cNvSpPr/>
              <p:nvPr/>
            </p:nvSpPr>
            <p:spPr>
              <a:xfrm>
                <a:off x="10842625" y="3759835"/>
                <a:ext cx="360000" cy="360000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/>
                  <a:t>2</a:t>
                </a:r>
                <a:endParaRPr lang="en-GB" dirty="0"/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05976B5F-F9BE-3F6E-F7C2-716BBE0B1DDB}"/>
                </a:ext>
              </a:extLst>
            </p:cNvPr>
            <p:cNvGrpSpPr/>
            <p:nvPr/>
          </p:nvGrpSpPr>
          <p:grpSpPr>
            <a:xfrm>
              <a:off x="8899824" y="3645379"/>
              <a:ext cx="360000" cy="948912"/>
              <a:chOff x="10842625" y="3170923"/>
              <a:chExt cx="360000" cy="948912"/>
            </a:xfrm>
          </p:grpSpPr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C5208587-A3AD-D43A-2987-C127AF8A4A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011578" y="3170923"/>
                <a:ext cx="11047" cy="58891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C26E1E4C-3D97-DC5D-182F-9C2EDCB5BD3B}"/>
                  </a:ext>
                </a:extLst>
              </p:cNvPr>
              <p:cNvSpPr/>
              <p:nvPr/>
            </p:nvSpPr>
            <p:spPr>
              <a:xfrm>
                <a:off x="10842625" y="3759835"/>
                <a:ext cx="360000" cy="360000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/>
                  <a:t>3</a:t>
                </a:r>
                <a:endParaRPr lang="en-GB" dirty="0"/>
              </a:p>
            </p:txBody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266A8AF1-1AF4-A61B-B4AA-77FB5B8E25FF}"/>
                </a:ext>
              </a:extLst>
            </p:cNvPr>
            <p:cNvGrpSpPr/>
            <p:nvPr/>
          </p:nvGrpSpPr>
          <p:grpSpPr>
            <a:xfrm>
              <a:off x="10948039" y="2502173"/>
              <a:ext cx="866095" cy="936778"/>
              <a:chOff x="10336530" y="3183057"/>
              <a:chExt cx="866095" cy="936778"/>
            </a:xfrm>
          </p:grpSpPr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3BF1A53F-C2A2-D2B2-4BFD-445D3C73C4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36530" y="3183057"/>
                <a:ext cx="574040" cy="62904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45B3E481-3B4B-899C-FEF8-F912BCBA6BDD}"/>
                  </a:ext>
                </a:extLst>
              </p:cNvPr>
              <p:cNvSpPr/>
              <p:nvPr/>
            </p:nvSpPr>
            <p:spPr>
              <a:xfrm>
                <a:off x="10842625" y="3759835"/>
                <a:ext cx="360000" cy="360000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/>
                  <a:t>1</a:t>
                </a:r>
                <a:endParaRPr lang="en-GB" dirty="0"/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C272DFA1-D9D2-0594-237C-E18293B03B41}"/>
                </a:ext>
              </a:extLst>
            </p:cNvPr>
            <p:cNvGrpSpPr/>
            <p:nvPr/>
          </p:nvGrpSpPr>
          <p:grpSpPr>
            <a:xfrm>
              <a:off x="7364361" y="3795252"/>
              <a:ext cx="823015" cy="1050160"/>
              <a:chOff x="10379610" y="3069675"/>
              <a:chExt cx="823015" cy="1050160"/>
            </a:xfrm>
          </p:grpSpPr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BA91683E-17D2-FD2E-E295-9977E0A447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79610" y="3069675"/>
                <a:ext cx="530960" cy="74243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A586597E-FC1A-B0B5-0957-10EBDE985C5B}"/>
                  </a:ext>
                </a:extLst>
              </p:cNvPr>
              <p:cNvSpPr/>
              <p:nvPr/>
            </p:nvSpPr>
            <p:spPr>
              <a:xfrm>
                <a:off x="10842625" y="3759835"/>
                <a:ext cx="360000" cy="360000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/>
                  <a:t>4</a:t>
                </a:r>
                <a:endParaRPr lang="en-GB" dirty="0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57B7F744-5250-F584-5E77-F1F2E085127C}"/>
                </a:ext>
              </a:extLst>
            </p:cNvPr>
            <p:cNvGrpSpPr/>
            <p:nvPr/>
          </p:nvGrpSpPr>
          <p:grpSpPr>
            <a:xfrm>
              <a:off x="3418861" y="5675479"/>
              <a:ext cx="971898" cy="360000"/>
              <a:chOff x="10842625" y="3759835"/>
              <a:chExt cx="971898" cy="360000"/>
            </a:xfrm>
          </p:grpSpPr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E42F68FF-6040-528E-8B4F-8E29D20232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02625" y="3939835"/>
                <a:ext cx="611898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FA801095-FFDA-AB08-4CB5-535145C75D11}"/>
                  </a:ext>
                </a:extLst>
              </p:cNvPr>
              <p:cNvSpPr/>
              <p:nvPr/>
            </p:nvSpPr>
            <p:spPr>
              <a:xfrm>
                <a:off x="10842625" y="3759835"/>
                <a:ext cx="360000" cy="360000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/>
                  <a:t>5</a:t>
                </a:r>
                <a:endParaRPr lang="en-GB" dirty="0"/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8829CFDC-1581-DE7B-6744-81B19FAF57EE}"/>
                </a:ext>
              </a:extLst>
            </p:cNvPr>
            <p:cNvGrpSpPr/>
            <p:nvPr/>
          </p:nvGrpSpPr>
          <p:grpSpPr>
            <a:xfrm>
              <a:off x="2671089" y="3893574"/>
              <a:ext cx="360000" cy="1118564"/>
              <a:chOff x="10842625" y="3001271"/>
              <a:chExt cx="360000" cy="1118564"/>
            </a:xfrm>
          </p:grpSpPr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AB5C6A8A-0F4F-31E1-3AEE-9823F0E843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022625" y="3001271"/>
                <a:ext cx="0" cy="75856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5D15A957-C60C-94E8-64E4-8F711435A9EB}"/>
                  </a:ext>
                </a:extLst>
              </p:cNvPr>
              <p:cNvSpPr/>
              <p:nvPr/>
            </p:nvSpPr>
            <p:spPr>
              <a:xfrm>
                <a:off x="10842625" y="3759835"/>
                <a:ext cx="360000" cy="360000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/>
                  <a:t>6</a:t>
                </a:r>
                <a:endParaRPr lang="en-GB" dirty="0"/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FDE4D458-40DC-F59B-2001-DB0357636D97}"/>
                </a:ext>
              </a:extLst>
            </p:cNvPr>
            <p:cNvGrpSpPr/>
            <p:nvPr/>
          </p:nvGrpSpPr>
          <p:grpSpPr>
            <a:xfrm>
              <a:off x="781204" y="2528601"/>
              <a:ext cx="360000" cy="948912"/>
              <a:chOff x="10842625" y="3170923"/>
              <a:chExt cx="360000" cy="948912"/>
            </a:xfrm>
          </p:grpSpPr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45806614-5A59-1FE4-4297-B99DCE1130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011578" y="3170923"/>
                <a:ext cx="11047" cy="58891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014E750A-BE48-FE45-D697-E6EF7719C4F8}"/>
                  </a:ext>
                </a:extLst>
              </p:cNvPr>
              <p:cNvSpPr/>
              <p:nvPr/>
            </p:nvSpPr>
            <p:spPr>
              <a:xfrm>
                <a:off x="10842625" y="3759835"/>
                <a:ext cx="360000" cy="360000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/>
                  <a:t>7</a:t>
                </a:r>
                <a:endParaRPr lang="en-GB" dirty="0"/>
              </a:p>
            </p:txBody>
          </p:sp>
        </p:grpSp>
      </p:grpSp>
      <p:sp>
        <p:nvSpPr>
          <p:cNvPr id="170" name="Line 4628">
            <a:extLst>
              <a:ext uri="{FF2B5EF4-FFF2-40B4-BE49-F238E27FC236}">
                <a16:creationId xmlns:a16="http://schemas.microsoft.com/office/drawing/2014/main" id="{11238D1A-51FC-4C9A-3075-7AE119BB35F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5572125"/>
            <a:ext cx="0" cy="635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1" name="Line 4629">
            <a:extLst>
              <a:ext uri="{FF2B5EF4-FFF2-40B4-BE49-F238E27FC236}">
                <a16:creationId xmlns:a16="http://schemas.microsoft.com/office/drawing/2014/main" id="{AAD40B78-E529-9FD5-39FA-10037274438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5581650"/>
            <a:ext cx="0" cy="635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2" name="Line 4630">
            <a:extLst>
              <a:ext uri="{FF2B5EF4-FFF2-40B4-BE49-F238E27FC236}">
                <a16:creationId xmlns:a16="http://schemas.microsoft.com/office/drawing/2014/main" id="{08CFEFC6-A71A-EB4F-294D-64AAA9CB79D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5591175"/>
            <a:ext cx="0" cy="635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3" name="Line 4631">
            <a:extLst>
              <a:ext uri="{FF2B5EF4-FFF2-40B4-BE49-F238E27FC236}">
                <a16:creationId xmlns:a16="http://schemas.microsoft.com/office/drawing/2014/main" id="{45C2894F-B440-81D6-84CF-B7231381D9B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5599113"/>
            <a:ext cx="0" cy="635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" name="Line 4632">
            <a:extLst>
              <a:ext uri="{FF2B5EF4-FFF2-40B4-BE49-F238E27FC236}">
                <a16:creationId xmlns:a16="http://schemas.microsoft.com/office/drawing/2014/main" id="{DEB5F417-6B4F-B764-C392-CDCB53F219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5610225"/>
            <a:ext cx="0" cy="4763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5" name="Line 4633">
            <a:extLst>
              <a:ext uri="{FF2B5EF4-FFF2-40B4-BE49-F238E27FC236}">
                <a16:creationId xmlns:a16="http://schemas.microsoft.com/office/drawing/2014/main" id="{127E8862-34E0-4B67-F6D6-3569069C36C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5618163"/>
            <a:ext cx="0" cy="635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6" name="Line 4634">
            <a:extLst>
              <a:ext uri="{FF2B5EF4-FFF2-40B4-BE49-F238E27FC236}">
                <a16:creationId xmlns:a16="http://schemas.microsoft.com/office/drawing/2014/main" id="{3E49AA2B-BD69-8820-55FC-5E35222F63B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5626100"/>
            <a:ext cx="0" cy="7938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7" name="Line 4635">
            <a:extLst>
              <a:ext uri="{FF2B5EF4-FFF2-40B4-BE49-F238E27FC236}">
                <a16:creationId xmlns:a16="http://schemas.microsoft.com/office/drawing/2014/main" id="{45CC0D94-749C-11AF-C7CA-256952AF439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5637213"/>
            <a:ext cx="0" cy="4763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8" name="Line 4636">
            <a:extLst>
              <a:ext uri="{FF2B5EF4-FFF2-40B4-BE49-F238E27FC236}">
                <a16:creationId xmlns:a16="http://schemas.microsoft.com/office/drawing/2014/main" id="{19449C51-3517-4A06-74D9-C0C4E437076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5645150"/>
            <a:ext cx="0" cy="635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9" name="Line 4637">
            <a:extLst>
              <a:ext uri="{FF2B5EF4-FFF2-40B4-BE49-F238E27FC236}">
                <a16:creationId xmlns:a16="http://schemas.microsoft.com/office/drawing/2014/main" id="{0CD5C02D-443A-36EB-8E67-661297E405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5653088"/>
            <a:ext cx="0" cy="7938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0" name="Line 4638">
            <a:extLst>
              <a:ext uri="{FF2B5EF4-FFF2-40B4-BE49-F238E27FC236}">
                <a16:creationId xmlns:a16="http://schemas.microsoft.com/office/drawing/2014/main" id="{5664B76B-C11C-957C-9F9D-68845138506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5664200"/>
            <a:ext cx="0" cy="4763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1" name="Line 4639">
            <a:extLst>
              <a:ext uri="{FF2B5EF4-FFF2-40B4-BE49-F238E27FC236}">
                <a16:creationId xmlns:a16="http://schemas.microsoft.com/office/drawing/2014/main" id="{6A775462-A30B-19BE-10F4-60188AF770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5672138"/>
            <a:ext cx="0" cy="635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2" name="Line 4640">
            <a:extLst>
              <a:ext uri="{FF2B5EF4-FFF2-40B4-BE49-F238E27FC236}">
                <a16:creationId xmlns:a16="http://schemas.microsoft.com/office/drawing/2014/main" id="{51128C65-FD49-26FF-6C72-BFDF07B3935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5680075"/>
            <a:ext cx="0" cy="7938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3" name="Line 4641">
            <a:extLst>
              <a:ext uri="{FF2B5EF4-FFF2-40B4-BE49-F238E27FC236}">
                <a16:creationId xmlns:a16="http://schemas.microsoft.com/office/drawing/2014/main" id="{9145CA3D-3911-CD11-4104-374683D976C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5691188"/>
            <a:ext cx="0" cy="4763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4" name="Line 4642">
            <a:extLst>
              <a:ext uri="{FF2B5EF4-FFF2-40B4-BE49-F238E27FC236}">
                <a16:creationId xmlns:a16="http://schemas.microsoft.com/office/drawing/2014/main" id="{F53863FB-2ED1-6DDF-AA0F-81EA9FE046F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5699125"/>
            <a:ext cx="0" cy="4763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5" name="Line 4643">
            <a:extLst>
              <a:ext uri="{FF2B5EF4-FFF2-40B4-BE49-F238E27FC236}">
                <a16:creationId xmlns:a16="http://schemas.microsoft.com/office/drawing/2014/main" id="{98A1B644-D6D9-88F7-6FEC-58FE363FED8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5708650"/>
            <a:ext cx="0" cy="635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6" name="Line 4644">
            <a:extLst>
              <a:ext uri="{FF2B5EF4-FFF2-40B4-BE49-F238E27FC236}">
                <a16:creationId xmlns:a16="http://schemas.microsoft.com/office/drawing/2014/main" id="{E79D5D1C-21D1-7B47-5877-4716407893D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5716588"/>
            <a:ext cx="0" cy="635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7" name="Line 4645">
            <a:extLst>
              <a:ext uri="{FF2B5EF4-FFF2-40B4-BE49-F238E27FC236}">
                <a16:creationId xmlns:a16="http://schemas.microsoft.com/office/drawing/2014/main" id="{15DDEA1D-3BF3-176E-4823-D76A0FD6955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5726113"/>
            <a:ext cx="0" cy="635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8" name="Line 4646">
            <a:extLst>
              <a:ext uri="{FF2B5EF4-FFF2-40B4-BE49-F238E27FC236}">
                <a16:creationId xmlns:a16="http://schemas.microsoft.com/office/drawing/2014/main" id="{BA121CFD-B75A-4EC6-E6FF-216F3058C0C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5735638"/>
            <a:ext cx="0" cy="635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9" name="Line 4647">
            <a:extLst>
              <a:ext uri="{FF2B5EF4-FFF2-40B4-BE49-F238E27FC236}">
                <a16:creationId xmlns:a16="http://schemas.microsoft.com/office/drawing/2014/main" id="{4EEA3F23-66B5-8304-A87E-BA286E0573B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5743575"/>
            <a:ext cx="0" cy="635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0" name="Line 4648">
            <a:extLst>
              <a:ext uri="{FF2B5EF4-FFF2-40B4-BE49-F238E27FC236}">
                <a16:creationId xmlns:a16="http://schemas.microsoft.com/office/drawing/2014/main" id="{2EEDF432-FDED-2E12-EEB7-6DFDDBF9141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5753100"/>
            <a:ext cx="0" cy="635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1" name="Line 4649">
            <a:extLst>
              <a:ext uri="{FF2B5EF4-FFF2-40B4-BE49-F238E27FC236}">
                <a16:creationId xmlns:a16="http://schemas.microsoft.com/office/drawing/2014/main" id="{F110271C-7A39-ED23-B83E-E7E88AA38B6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5762625"/>
            <a:ext cx="0" cy="635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2" name="Line 4650">
            <a:extLst>
              <a:ext uri="{FF2B5EF4-FFF2-40B4-BE49-F238E27FC236}">
                <a16:creationId xmlns:a16="http://schemas.microsoft.com/office/drawing/2014/main" id="{566BC310-3FCB-D349-B744-2E137C7746A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5770563"/>
            <a:ext cx="0" cy="635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3" name="Line 4651">
            <a:extLst>
              <a:ext uri="{FF2B5EF4-FFF2-40B4-BE49-F238E27FC236}">
                <a16:creationId xmlns:a16="http://schemas.microsoft.com/office/drawing/2014/main" id="{363485D9-641B-6919-0732-40B84C1F6CA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5781675"/>
            <a:ext cx="0" cy="4763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4" name="Line 4652">
            <a:extLst>
              <a:ext uri="{FF2B5EF4-FFF2-40B4-BE49-F238E27FC236}">
                <a16:creationId xmlns:a16="http://schemas.microsoft.com/office/drawing/2014/main" id="{CE0FDFF1-4169-CE40-58BD-0E0018517C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5789613"/>
            <a:ext cx="0" cy="635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5" name="Line 4653">
            <a:extLst>
              <a:ext uri="{FF2B5EF4-FFF2-40B4-BE49-F238E27FC236}">
                <a16:creationId xmlns:a16="http://schemas.microsoft.com/office/drawing/2014/main" id="{0C3C9047-2FC1-88B6-AAA3-6D3A3B7A34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5797550"/>
            <a:ext cx="0" cy="7938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6" name="Line 4654">
            <a:extLst>
              <a:ext uri="{FF2B5EF4-FFF2-40B4-BE49-F238E27FC236}">
                <a16:creationId xmlns:a16="http://schemas.microsoft.com/office/drawing/2014/main" id="{EB6883BB-E09E-5D46-F6B1-5FB5863002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5808663"/>
            <a:ext cx="0" cy="4763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7" name="Line 4655">
            <a:extLst>
              <a:ext uri="{FF2B5EF4-FFF2-40B4-BE49-F238E27FC236}">
                <a16:creationId xmlns:a16="http://schemas.microsoft.com/office/drawing/2014/main" id="{9F9CB50C-7F7C-15AC-CC85-314F748A3DF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5816600"/>
            <a:ext cx="0" cy="4763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8" name="Line 4656">
            <a:extLst>
              <a:ext uri="{FF2B5EF4-FFF2-40B4-BE49-F238E27FC236}">
                <a16:creationId xmlns:a16="http://schemas.microsoft.com/office/drawing/2014/main" id="{42CE4D01-D10D-4D74-5BAF-C683DA4086D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5824538"/>
            <a:ext cx="0" cy="7938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9" name="Line 4657">
            <a:extLst>
              <a:ext uri="{FF2B5EF4-FFF2-40B4-BE49-F238E27FC236}">
                <a16:creationId xmlns:a16="http://schemas.microsoft.com/office/drawing/2014/main" id="{0A06937F-E74E-F672-E6C9-DCB2D4E6238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5835650"/>
            <a:ext cx="0" cy="4763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0" name="Line 4658">
            <a:extLst>
              <a:ext uri="{FF2B5EF4-FFF2-40B4-BE49-F238E27FC236}">
                <a16:creationId xmlns:a16="http://schemas.microsoft.com/office/drawing/2014/main" id="{94BDF1A6-0055-8A8C-2E1C-E29C7C78A9B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5843588"/>
            <a:ext cx="0" cy="4763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1" name="Line 4659">
            <a:extLst>
              <a:ext uri="{FF2B5EF4-FFF2-40B4-BE49-F238E27FC236}">
                <a16:creationId xmlns:a16="http://schemas.microsoft.com/office/drawing/2014/main" id="{AB55F489-7CB6-31FF-86BA-D8F1953B34C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5853113"/>
            <a:ext cx="0" cy="635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2" name="Line 4660">
            <a:extLst>
              <a:ext uri="{FF2B5EF4-FFF2-40B4-BE49-F238E27FC236}">
                <a16:creationId xmlns:a16="http://schemas.microsoft.com/office/drawing/2014/main" id="{50657FCA-C756-776F-8C20-89F33AB6DD0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5861050"/>
            <a:ext cx="0" cy="635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3" name="Line 4661">
            <a:extLst>
              <a:ext uri="{FF2B5EF4-FFF2-40B4-BE49-F238E27FC236}">
                <a16:creationId xmlns:a16="http://schemas.microsoft.com/office/drawing/2014/main" id="{7742D575-ABFD-5770-47F6-D1416D0C044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5870575"/>
            <a:ext cx="0" cy="4763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4" name="Line 4662">
            <a:extLst>
              <a:ext uri="{FF2B5EF4-FFF2-40B4-BE49-F238E27FC236}">
                <a16:creationId xmlns:a16="http://schemas.microsoft.com/office/drawing/2014/main" id="{996E9077-23D4-2714-0BC3-04EBAE0E47A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5880100"/>
            <a:ext cx="0" cy="635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5" name="Line 4663">
            <a:extLst>
              <a:ext uri="{FF2B5EF4-FFF2-40B4-BE49-F238E27FC236}">
                <a16:creationId xmlns:a16="http://schemas.microsoft.com/office/drawing/2014/main" id="{3708156B-0F1F-B64D-5185-0A69618256A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5888038"/>
            <a:ext cx="0" cy="635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6" name="Line 4664">
            <a:extLst>
              <a:ext uri="{FF2B5EF4-FFF2-40B4-BE49-F238E27FC236}">
                <a16:creationId xmlns:a16="http://schemas.microsoft.com/office/drawing/2014/main" id="{90772BEA-6923-EEA5-A2FE-84E84C91B7B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5897563"/>
            <a:ext cx="0" cy="635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7" name="Line 4665">
            <a:extLst>
              <a:ext uri="{FF2B5EF4-FFF2-40B4-BE49-F238E27FC236}">
                <a16:creationId xmlns:a16="http://schemas.microsoft.com/office/drawing/2014/main" id="{28540049-3F3D-D878-59B1-1924C81CE5D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5907088"/>
            <a:ext cx="0" cy="635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8" name="Line 4666">
            <a:extLst>
              <a:ext uri="{FF2B5EF4-FFF2-40B4-BE49-F238E27FC236}">
                <a16:creationId xmlns:a16="http://schemas.microsoft.com/office/drawing/2014/main" id="{4236F392-4F0A-9596-A110-174E75A315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5915025"/>
            <a:ext cx="0" cy="635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9" name="Line 4667">
            <a:extLst>
              <a:ext uri="{FF2B5EF4-FFF2-40B4-BE49-F238E27FC236}">
                <a16:creationId xmlns:a16="http://schemas.microsoft.com/office/drawing/2014/main" id="{793FB8F1-FC32-2E32-12CF-99C7DBDC2BD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5924550"/>
            <a:ext cx="0" cy="635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0" name="Line 4668">
            <a:extLst>
              <a:ext uri="{FF2B5EF4-FFF2-40B4-BE49-F238E27FC236}">
                <a16:creationId xmlns:a16="http://schemas.microsoft.com/office/drawing/2014/main" id="{8E51529A-4D5C-1755-4907-677BC1BB1A0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5934075"/>
            <a:ext cx="0" cy="635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1" name="Line 4669">
            <a:extLst>
              <a:ext uri="{FF2B5EF4-FFF2-40B4-BE49-F238E27FC236}">
                <a16:creationId xmlns:a16="http://schemas.microsoft.com/office/drawing/2014/main" id="{FF71C126-53F7-A9E3-DF78-B3B9F983D53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5942013"/>
            <a:ext cx="0" cy="635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2" name="Line 4670">
            <a:extLst>
              <a:ext uri="{FF2B5EF4-FFF2-40B4-BE49-F238E27FC236}">
                <a16:creationId xmlns:a16="http://schemas.microsoft.com/office/drawing/2014/main" id="{13EF9E73-6A11-6914-24C0-6C0FD6151E8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5953125"/>
            <a:ext cx="0" cy="4763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3" name="Line 4671">
            <a:extLst>
              <a:ext uri="{FF2B5EF4-FFF2-40B4-BE49-F238E27FC236}">
                <a16:creationId xmlns:a16="http://schemas.microsoft.com/office/drawing/2014/main" id="{FE79F456-8F9F-420D-973E-F2715FCB99D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5961063"/>
            <a:ext cx="0" cy="4763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4" name="Line 4672">
            <a:extLst>
              <a:ext uri="{FF2B5EF4-FFF2-40B4-BE49-F238E27FC236}">
                <a16:creationId xmlns:a16="http://schemas.microsoft.com/office/drawing/2014/main" id="{7CE2DCD9-051B-166E-C048-26E63F2937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5969000"/>
            <a:ext cx="0" cy="7938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5" name="Line 4673">
            <a:extLst>
              <a:ext uri="{FF2B5EF4-FFF2-40B4-BE49-F238E27FC236}">
                <a16:creationId xmlns:a16="http://schemas.microsoft.com/office/drawing/2014/main" id="{C54105AC-6E0D-4C0F-AB55-0D23C58C71B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5980113"/>
            <a:ext cx="0" cy="4763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6" name="Line 4674">
            <a:extLst>
              <a:ext uri="{FF2B5EF4-FFF2-40B4-BE49-F238E27FC236}">
                <a16:creationId xmlns:a16="http://schemas.microsoft.com/office/drawing/2014/main" id="{379A8C64-A57F-BE63-7BF8-AE11AC8C087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5988050"/>
            <a:ext cx="0" cy="4763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7" name="Line 4675">
            <a:extLst>
              <a:ext uri="{FF2B5EF4-FFF2-40B4-BE49-F238E27FC236}">
                <a16:creationId xmlns:a16="http://schemas.microsoft.com/office/drawing/2014/main" id="{41DEE639-AF9F-4631-9A52-075F87CF0AB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5995988"/>
            <a:ext cx="0" cy="7938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8" name="Line 4676">
            <a:extLst>
              <a:ext uri="{FF2B5EF4-FFF2-40B4-BE49-F238E27FC236}">
                <a16:creationId xmlns:a16="http://schemas.microsoft.com/office/drawing/2014/main" id="{248BD2EB-F18E-500C-8F8F-6BEDCF56C3C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6005513"/>
            <a:ext cx="0" cy="635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9" name="Line 4677">
            <a:extLst>
              <a:ext uri="{FF2B5EF4-FFF2-40B4-BE49-F238E27FC236}">
                <a16:creationId xmlns:a16="http://schemas.microsoft.com/office/drawing/2014/main" id="{929EB479-ED80-EFBA-FDA9-68AB140D314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6015038"/>
            <a:ext cx="0" cy="4763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0" name="Line 4678">
            <a:extLst>
              <a:ext uri="{FF2B5EF4-FFF2-40B4-BE49-F238E27FC236}">
                <a16:creationId xmlns:a16="http://schemas.microsoft.com/office/drawing/2014/main" id="{04AEB7E5-BB76-7272-3763-CEB5B89010F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6024563"/>
            <a:ext cx="0" cy="635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1" name="Line 4679">
            <a:extLst>
              <a:ext uri="{FF2B5EF4-FFF2-40B4-BE49-F238E27FC236}">
                <a16:creationId xmlns:a16="http://schemas.microsoft.com/office/drawing/2014/main" id="{8A4DFD39-0526-33F7-355F-A22748137A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938" y="6032500"/>
            <a:ext cx="0" cy="6350"/>
          </a:xfrm>
          <a:prstGeom prst="line">
            <a:avLst/>
          </a:pr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2" name="Freeform 4680">
            <a:extLst>
              <a:ext uri="{FF2B5EF4-FFF2-40B4-BE49-F238E27FC236}">
                <a16:creationId xmlns:a16="http://schemas.microsoft.com/office/drawing/2014/main" id="{8E7B96F7-8204-2610-3599-E186685B021D}"/>
              </a:ext>
            </a:extLst>
          </p:cNvPr>
          <p:cNvSpPr>
            <a:spLocks/>
          </p:cNvSpPr>
          <p:nvPr/>
        </p:nvSpPr>
        <p:spPr bwMode="auto">
          <a:xfrm>
            <a:off x="4579938" y="6042025"/>
            <a:ext cx="0" cy="3175"/>
          </a:xfrm>
          <a:custGeom>
            <a:avLst/>
            <a:gdLst>
              <a:gd name="T0" fmla="*/ 0 h 2"/>
              <a:gd name="T1" fmla="*/ 1 h 2"/>
              <a:gd name="T2" fmla="*/ 2 h 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">
                <a:moveTo>
                  <a:pt x="0" y="0"/>
                </a:moveTo>
                <a:lnTo>
                  <a:pt x="0" y="1"/>
                </a:lnTo>
                <a:lnTo>
                  <a:pt x="0" y="2"/>
                </a:lnTo>
              </a:path>
            </a:pathLst>
          </a:custGeom>
          <a:noFill/>
          <a:ln w="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6AEDF31-0D6A-EEE7-383D-AA17296CD3B8}"/>
              </a:ext>
            </a:extLst>
          </p:cNvPr>
          <p:cNvSpPr/>
          <p:nvPr/>
        </p:nvSpPr>
        <p:spPr>
          <a:xfrm>
            <a:off x="66094" y="3937480"/>
            <a:ext cx="2551690" cy="2893142"/>
          </a:xfrm>
          <a:prstGeom prst="roundRect">
            <a:avLst>
              <a:gd name="adj" fmla="val 8869"/>
            </a:avLst>
          </a:prstGeom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nb-NO" sz="1600" dirty="0"/>
              <a:t>Knucle cylinder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nb-NO" sz="1600" dirty="0"/>
              <a:t>Pressure transduser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nb-NO" sz="1600" dirty="0"/>
              <a:t>Knuckle counter balance valve block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nb-NO" sz="1600" dirty="0"/>
              <a:t>Hawe directional control valve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nb-NO" sz="1600" dirty="0"/>
              <a:t>Pump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nb-NO" sz="1600" dirty="0"/>
              <a:t>Main counter balance valve block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nb-NO" sz="1600" dirty="0"/>
              <a:t>Main cylinder</a:t>
            </a:r>
          </a:p>
        </p:txBody>
      </p:sp>
    </p:spTree>
    <p:extLst>
      <p:ext uri="{BB962C8B-B14F-4D97-AF65-F5344CB8AC3E}">
        <p14:creationId xmlns:p14="http://schemas.microsoft.com/office/powerpoint/2010/main" val="1809245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447997-539D-5EB5-944C-14D908F7618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721" y="0"/>
            <a:ext cx="10584558" cy="6858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631E33C-1DCC-DBCB-6663-9C932C31444F}"/>
              </a:ext>
            </a:extLst>
          </p:cNvPr>
          <p:cNvCxnSpPr>
            <a:cxnSpLocks/>
          </p:cNvCxnSpPr>
          <p:nvPr/>
        </p:nvCxnSpPr>
        <p:spPr>
          <a:xfrm flipV="1">
            <a:off x="4525457" y="2111498"/>
            <a:ext cx="0" cy="75856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72D1D349-F536-693B-FE39-193377D13383}"/>
              </a:ext>
            </a:extLst>
          </p:cNvPr>
          <p:cNvSpPr/>
          <p:nvPr/>
        </p:nvSpPr>
        <p:spPr>
          <a:xfrm>
            <a:off x="4345457" y="2870062"/>
            <a:ext cx="360000" cy="360000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rgbClr val="7030A0"/>
                </a:solidFill>
              </a:rPr>
              <a:t>3</a:t>
            </a:r>
            <a:endParaRPr lang="en-GB" dirty="0">
              <a:solidFill>
                <a:srgbClr val="7030A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E45922-0C19-6F48-8B19-F0E612CF6F16}"/>
              </a:ext>
            </a:extLst>
          </p:cNvPr>
          <p:cNvCxnSpPr>
            <a:cxnSpLocks/>
          </p:cNvCxnSpPr>
          <p:nvPr/>
        </p:nvCxnSpPr>
        <p:spPr>
          <a:xfrm flipH="1" flipV="1">
            <a:off x="2674620" y="3764280"/>
            <a:ext cx="487619" cy="58234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7528EB7D-997B-D01A-22F4-E60D66A4E1AF}"/>
              </a:ext>
            </a:extLst>
          </p:cNvPr>
          <p:cNvSpPr/>
          <p:nvPr/>
        </p:nvSpPr>
        <p:spPr>
          <a:xfrm>
            <a:off x="3118129" y="4296760"/>
            <a:ext cx="360000" cy="360000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rgbClr val="7030A0"/>
                </a:solidFill>
              </a:rPr>
              <a:t>2</a:t>
            </a:r>
            <a:endParaRPr lang="en-GB" dirty="0">
              <a:solidFill>
                <a:srgbClr val="7030A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0AE77C-95A5-3E0D-5E64-9C404D82A5D4}"/>
              </a:ext>
            </a:extLst>
          </p:cNvPr>
          <p:cNvCxnSpPr>
            <a:cxnSpLocks/>
          </p:cNvCxnSpPr>
          <p:nvPr/>
        </p:nvCxnSpPr>
        <p:spPr>
          <a:xfrm flipV="1">
            <a:off x="7535574" y="2965363"/>
            <a:ext cx="429936" cy="40267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05CC0BA-4FAD-5011-BCE8-416921D5FA6A}"/>
              </a:ext>
            </a:extLst>
          </p:cNvPr>
          <p:cNvSpPr/>
          <p:nvPr/>
        </p:nvSpPr>
        <p:spPr>
          <a:xfrm>
            <a:off x="7226374" y="3316563"/>
            <a:ext cx="360000" cy="360000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rgbClr val="7030A0"/>
                </a:solidFill>
              </a:rPr>
              <a:t>5</a:t>
            </a:r>
            <a:endParaRPr lang="en-GB" dirty="0">
              <a:solidFill>
                <a:srgbClr val="7030A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BBAD23-16ED-0AA1-4787-F3B467A06A62}"/>
              </a:ext>
            </a:extLst>
          </p:cNvPr>
          <p:cNvCxnSpPr>
            <a:cxnSpLocks/>
          </p:cNvCxnSpPr>
          <p:nvPr/>
        </p:nvCxnSpPr>
        <p:spPr>
          <a:xfrm>
            <a:off x="3517987" y="748436"/>
            <a:ext cx="346090" cy="28395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BE14DA8-D762-E1D3-EB26-19E282FCFCA1}"/>
              </a:ext>
            </a:extLst>
          </p:cNvPr>
          <p:cNvSpPr/>
          <p:nvPr/>
        </p:nvSpPr>
        <p:spPr>
          <a:xfrm>
            <a:off x="3183387" y="461756"/>
            <a:ext cx="360000" cy="360000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rgbClr val="7030A0"/>
                </a:solidFill>
              </a:rPr>
              <a:t>4</a:t>
            </a:r>
            <a:endParaRPr lang="en-GB" dirty="0">
              <a:solidFill>
                <a:srgbClr val="7030A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C05905-AAD9-E715-8ABC-6EEAAD844514}"/>
              </a:ext>
            </a:extLst>
          </p:cNvPr>
          <p:cNvCxnSpPr>
            <a:cxnSpLocks/>
          </p:cNvCxnSpPr>
          <p:nvPr/>
        </p:nvCxnSpPr>
        <p:spPr>
          <a:xfrm flipV="1">
            <a:off x="1310731" y="4419600"/>
            <a:ext cx="180000" cy="51944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898853DE-A933-4148-EEC3-B0607CF38DDB}"/>
              </a:ext>
            </a:extLst>
          </p:cNvPr>
          <p:cNvSpPr/>
          <p:nvPr/>
        </p:nvSpPr>
        <p:spPr>
          <a:xfrm>
            <a:off x="1062786" y="4915244"/>
            <a:ext cx="360000" cy="360000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rgbClr val="7030A0"/>
                </a:solidFill>
              </a:rPr>
              <a:t>1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41FF3BB-9D04-333C-BA4A-CD89E52ED908}"/>
              </a:ext>
            </a:extLst>
          </p:cNvPr>
          <p:cNvSpPr/>
          <p:nvPr/>
        </p:nvSpPr>
        <p:spPr>
          <a:xfrm>
            <a:off x="4071774" y="4414561"/>
            <a:ext cx="2067506" cy="1512887"/>
          </a:xfrm>
          <a:prstGeom prst="roundRect">
            <a:avLst>
              <a:gd name="adj" fmla="val 14718"/>
            </a:avLst>
          </a:prstGeom>
          <a:ln w="381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Clr>
                <a:srgbClr val="7030A0"/>
              </a:buClr>
              <a:buFont typeface="+mj-lt"/>
              <a:buAutoNum type="arabicPeriod"/>
            </a:pPr>
            <a:r>
              <a:rPr lang="nb-NO" sz="1600" dirty="0"/>
              <a:t>Column</a:t>
            </a:r>
          </a:p>
          <a:p>
            <a:pPr marL="342900" indent="-342900">
              <a:buClr>
                <a:srgbClr val="7030A0"/>
              </a:buClr>
              <a:buFont typeface="+mj-lt"/>
              <a:buAutoNum type="arabicPeriod"/>
            </a:pPr>
            <a:r>
              <a:rPr lang="nb-NO" sz="1600" dirty="0"/>
              <a:t>Main cylinder</a:t>
            </a:r>
          </a:p>
          <a:p>
            <a:pPr marL="342900" indent="-342900">
              <a:buClr>
                <a:srgbClr val="7030A0"/>
              </a:buClr>
              <a:buFont typeface="+mj-lt"/>
              <a:buAutoNum type="arabicPeriod"/>
            </a:pPr>
            <a:r>
              <a:rPr lang="nb-NO" sz="1600" dirty="0"/>
              <a:t>Knucle cylinder</a:t>
            </a:r>
          </a:p>
          <a:p>
            <a:pPr marL="342900" indent="-342900">
              <a:buClr>
                <a:srgbClr val="7030A0"/>
              </a:buClr>
              <a:buFont typeface="+mj-lt"/>
              <a:buAutoNum type="arabicPeriod"/>
            </a:pPr>
            <a:r>
              <a:rPr lang="nb-NO" sz="1600" dirty="0"/>
              <a:t>Main arm</a:t>
            </a:r>
          </a:p>
          <a:p>
            <a:pPr marL="342900" indent="-342900">
              <a:buClr>
                <a:srgbClr val="7030A0"/>
              </a:buClr>
              <a:buFont typeface="+mj-lt"/>
              <a:buAutoNum type="arabicPeriod"/>
            </a:pPr>
            <a:r>
              <a:rPr lang="nb-NO" sz="1600" dirty="0"/>
              <a:t>Knuckle arm</a:t>
            </a:r>
          </a:p>
        </p:txBody>
      </p:sp>
    </p:spTree>
    <p:extLst>
      <p:ext uri="{BB962C8B-B14F-4D97-AF65-F5344CB8AC3E}">
        <p14:creationId xmlns:p14="http://schemas.microsoft.com/office/powerpoint/2010/main" val="3958041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E182AD-26C7-357D-5E30-B8E3269AE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59442D-2ED3-7924-819F-F38FE940A252}"/>
              </a:ext>
            </a:extLst>
          </p:cNvPr>
          <p:cNvSpPr txBox="1"/>
          <p:nvPr/>
        </p:nvSpPr>
        <p:spPr>
          <a:xfrm>
            <a:off x="5599998" y="53183"/>
            <a:ext cx="992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TwinCat</a:t>
            </a:r>
            <a:endParaRPr lang="en-GB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4C98997-4ED8-9D15-1574-0581119C352B}"/>
              </a:ext>
            </a:extLst>
          </p:cNvPr>
          <p:cNvGrpSpPr/>
          <p:nvPr/>
        </p:nvGrpSpPr>
        <p:grpSpPr>
          <a:xfrm>
            <a:off x="1309554" y="11430"/>
            <a:ext cx="9054916" cy="3183057"/>
            <a:chOff x="1309554" y="11430"/>
            <a:chExt cx="9054916" cy="3183057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0DF52D6-BAD7-24A0-06AB-F753CE3EA6C5}"/>
                </a:ext>
              </a:extLst>
            </p:cNvPr>
            <p:cNvGrpSpPr/>
            <p:nvPr/>
          </p:nvGrpSpPr>
          <p:grpSpPr>
            <a:xfrm>
              <a:off x="1309554" y="11430"/>
              <a:ext cx="9054916" cy="3183057"/>
              <a:chOff x="1309554" y="11430"/>
              <a:chExt cx="9054916" cy="3183057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6DE22BF1-605B-AA73-398A-631A2001BDE5}"/>
                  </a:ext>
                </a:extLst>
              </p:cNvPr>
              <p:cNvGrpSpPr/>
              <p:nvPr/>
            </p:nvGrpSpPr>
            <p:grpSpPr>
              <a:xfrm>
                <a:off x="9894570" y="593089"/>
                <a:ext cx="469900" cy="467798"/>
                <a:chOff x="9894570" y="593089"/>
                <a:chExt cx="469900" cy="467798"/>
              </a:xfrm>
            </p:grpSpPr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69FED569-9B11-43AC-D040-4A50E8B3352B}"/>
                    </a:ext>
                  </a:extLst>
                </p:cNvPr>
                <p:cNvSpPr txBox="1"/>
                <p:nvPr/>
              </p:nvSpPr>
              <p:spPr>
                <a:xfrm>
                  <a:off x="9894570" y="753110"/>
                  <a:ext cx="2032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b-NO" sz="1400" dirty="0"/>
                    <a:t>P</a:t>
                  </a:r>
                  <a:endParaRPr lang="en-GB" sz="1400" dirty="0"/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6A256D23-F627-5D0C-EC6E-1078B5F92249}"/>
                    </a:ext>
                  </a:extLst>
                </p:cNvPr>
                <p:cNvSpPr txBox="1"/>
                <p:nvPr/>
              </p:nvSpPr>
              <p:spPr>
                <a:xfrm rot="10800000">
                  <a:off x="10161270" y="593089"/>
                  <a:ext cx="2032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b-NO" sz="1400" dirty="0"/>
                    <a:t>U</a:t>
                  </a:r>
                  <a:endParaRPr lang="en-GB" sz="1400" dirty="0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2430F1EB-E0B1-3A86-B608-395881DF8494}"/>
                    </a:ext>
                  </a:extLst>
                </p:cNvPr>
                <p:cNvSpPr/>
                <p:nvPr/>
              </p:nvSpPr>
              <p:spPr>
                <a:xfrm>
                  <a:off x="9932669" y="641350"/>
                  <a:ext cx="375285" cy="379730"/>
                </a:xfrm>
                <a:prstGeom prst="rect">
                  <a:avLst/>
                </a:prstGeom>
                <a:noFill/>
                <a:ln w="317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540EEDDF-A0A5-9016-5321-2B3AFB2343D4}"/>
                  </a:ext>
                </a:extLst>
              </p:cNvPr>
              <p:cNvGrpSpPr/>
              <p:nvPr/>
            </p:nvGrpSpPr>
            <p:grpSpPr>
              <a:xfrm>
                <a:off x="9892665" y="2726689"/>
                <a:ext cx="469900" cy="467798"/>
                <a:chOff x="9892665" y="593089"/>
                <a:chExt cx="469900" cy="467798"/>
              </a:xfrm>
            </p:grpSpPr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81C80FFA-BDC8-BF12-27CD-0B8EB9F6D8DE}"/>
                    </a:ext>
                  </a:extLst>
                </p:cNvPr>
                <p:cNvSpPr txBox="1"/>
                <p:nvPr/>
              </p:nvSpPr>
              <p:spPr>
                <a:xfrm>
                  <a:off x="9892665" y="753110"/>
                  <a:ext cx="2032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b-NO" sz="1400" dirty="0"/>
                    <a:t>P</a:t>
                  </a:r>
                  <a:endParaRPr lang="en-GB" sz="1400" dirty="0"/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38E849C8-333D-D9E7-3909-014EAF5E2A9C}"/>
                    </a:ext>
                  </a:extLst>
                </p:cNvPr>
                <p:cNvSpPr txBox="1"/>
                <p:nvPr/>
              </p:nvSpPr>
              <p:spPr>
                <a:xfrm rot="10800000">
                  <a:off x="10159365" y="593089"/>
                  <a:ext cx="2032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b-NO" sz="1400" dirty="0"/>
                    <a:t>U</a:t>
                  </a:r>
                  <a:endParaRPr lang="en-GB" sz="1400" dirty="0"/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76280B6D-7A3C-19CF-43BF-6D3D54E5D49D}"/>
                    </a:ext>
                  </a:extLst>
                </p:cNvPr>
                <p:cNvSpPr/>
                <p:nvPr/>
              </p:nvSpPr>
              <p:spPr>
                <a:xfrm>
                  <a:off x="9930764" y="641350"/>
                  <a:ext cx="375285" cy="379730"/>
                </a:xfrm>
                <a:prstGeom prst="rect">
                  <a:avLst/>
                </a:prstGeom>
                <a:noFill/>
                <a:ln w="317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27A216C4-A81B-C60A-80B0-87D01B76406B}"/>
                  </a:ext>
                </a:extLst>
              </p:cNvPr>
              <p:cNvGrpSpPr/>
              <p:nvPr/>
            </p:nvGrpSpPr>
            <p:grpSpPr>
              <a:xfrm>
                <a:off x="3920859" y="2523687"/>
                <a:ext cx="469900" cy="467798"/>
                <a:chOff x="9888855" y="593089"/>
                <a:chExt cx="469900" cy="467798"/>
              </a:xfrm>
            </p:grpSpPr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79125BD4-F0DF-7F43-303F-AB594B2694EC}"/>
                    </a:ext>
                  </a:extLst>
                </p:cNvPr>
                <p:cNvSpPr txBox="1"/>
                <p:nvPr/>
              </p:nvSpPr>
              <p:spPr>
                <a:xfrm>
                  <a:off x="9888855" y="753110"/>
                  <a:ext cx="2032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b-NO" sz="1400" dirty="0"/>
                    <a:t>P</a:t>
                  </a:r>
                  <a:endParaRPr lang="en-GB" sz="1400" dirty="0"/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6C99B3E2-D273-90D8-3569-82074ED7052B}"/>
                    </a:ext>
                  </a:extLst>
                </p:cNvPr>
                <p:cNvSpPr txBox="1"/>
                <p:nvPr/>
              </p:nvSpPr>
              <p:spPr>
                <a:xfrm rot="10800000">
                  <a:off x="10155555" y="593089"/>
                  <a:ext cx="2032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b-NO" sz="1400" dirty="0"/>
                    <a:t>U</a:t>
                  </a:r>
                  <a:endParaRPr lang="en-GB" sz="1400" dirty="0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1E372AAA-54E8-03AD-ECDD-8B75885A351D}"/>
                    </a:ext>
                  </a:extLst>
                </p:cNvPr>
                <p:cNvSpPr/>
                <p:nvPr/>
              </p:nvSpPr>
              <p:spPr>
                <a:xfrm>
                  <a:off x="9926954" y="641350"/>
                  <a:ext cx="375285" cy="379730"/>
                </a:xfrm>
                <a:prstGeom prst="rect">
                  <a:avLst/>
                </a:prstGeom>
                <a:noFill/>
                <a:ln w="317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47D65563-691D-112C-1B1C-57483611391C}"/>
                  </a:ext>
                </a:extLst>
              </p:cNvPr>
              <p:cNvGrpSpPr/>
              <p:nvPr/>
            </p:nvGrpSpPr>
            <p:grpSpPr>
              <a:xfrm>
                <a:off x="1309554" y="2521364"/>
                <a:ext cx="469900" cy="467798"/>
                <a:chOff x="9888855" y="593089"/>
                <a:chExt cx="469900" cy="467798"/>
              </a:xfrm>
            </p:grpSpPr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FC78F16A-136E-29B5-00CF-231DFA732CD8}"/>
                    </a:ext>
                  </a:extLst>
                </p:cNvPr>
                <p:cNvSpPr txBox="1"/>
                <p:nvPr/>
              </p:nvSpPr>
              <p:spPr>
                <a:xfrm>
                  <a:off x="9888855" y="753110"/>
                  <a:ext cx="2032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b-NO" sz="1400" dirty="0"/>
                    <a:t>P</a:t>
                  </a:r>
                  <a:endParaRPr lang="en-GB" sz="1400" dirty="0"/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E6B2F99B-CD4F-BF78-F96E-DE82986F9AEF}"/>
                    </a:ext>
                  </a:extLst>
                </p:cNvPr>
                <p:cNvSpPr txBox="1"/>
                <p:nvPr/>
              </p:nvSpPr>
              <p:spPr>
                <a:xfrm rot="10800000">
                  <a:off x="10155555" y="593089"/>
                  <a:ext cx="2032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b-NO" sz="1400" dirty="0"/>
                    <a:t>U</a:t>
                  </a:r>
                  <a:endParaRPr lang="en-GB" sz="1400" dirty="0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B741C97B-AEFB-B865-0F34-03D4E08653C4}"/>
                    </a:ext>
                  </a:extLst>
                </p:cNvPr>
                <p:cNvSpPr/>
                <p:nvPr/>
              </p:nvSpPr>
              <p:spPr>
                <a:xfrm>
                  <a:off x="9926954" y="641350"/>
                  <a:ext cx="375285" cy="379730"/>
                </a:xfrm>
                <a:prstGeom prst="rect">
                  <a:avLst/>
                </a:prstGeom>
                <a:noFill/>
                <a:ln w="317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559B24D5-DE0A-7910-520B-9848AC1CFF1A}"/>
                  </a:ext>
                </a:extLst>
              </p:cNvPr>
              <p:cNvGrpSpPr/>
              <p:nvPr/>
            </p:nvGrpSpPr>
            <p:grpSpPr>
              <a:xfrm>
                <a:off x="1309554" y="11430"/>
                <a:ext cx="469900" cy="467798"/>
                <a:chOff x="9888855" y="591184"/>
                <a:chExt cx="469900" cy="467798"/>
              </a:xfrm>
            </p:grpSpPr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FCAAE98F-379E-B7DD-DAAF-A59239DF6B62}"/>
                    </a:ext>
                  </a:extLst>
                </p:cNvPr>
                <p:cNvSpPr txBox="1"/>
                <p:nvPr/>
              </p:nvSpPr>
              <p:spPr>
                <a:xfrm>
                  <a:off x="9888855" y="751205"/>
                  <a:ext cx="2032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b-NO" sz="1400" dirty="0"/>
                    <a:t>P</a:t>
                  </a:r>
                  <a:endParaRPr lang="en-GB" sz="1400" dirty="0"/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C3208D29-A907-EEF7-18CE-A746F8DAE584}"/>
                    </a:ext>
                  </a:extLst>
                </p:cNvPr>
                <p:cNvSpPr txBox="1"/>
                <p:nvPr/>
              </p:nvSpPr>
              <p:spPr>
                <a:xfrm rot="10800000">
                  <a:off x="10155555" y="591184"/>
                  <a:ext cx="2032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b-NO" sz="1400" dirty="0"/>
                    <a:t>U</a:t>
                  </a:r>
                  <a:endParaRPr lang="en-GB" sz="1400" dirty="0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DA14003B-29E9-DB52-9E1E-BB604EE332F2}"/>
                    </a:ext>
                  </a:extLst>
                </p:cNvPr>
                <p:cNvSpPr/>
                <p:nvPr/>
              </p:nvSpPr>
              <p:spPr>
                <a:xfrm>
                  <a:off x="9926954" y="639445"/>
                  <a:ext cx="375285" cy="379730"/>
                </a:xfrm>
                <a:prstGeom prst="rect">
                  <a:avLst/>
                </a:prstGeom>
                <a:noFill/>
                <a:ln w="317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BF3926-61E7-6ED7-1BEF-E94E9382C90C}"/>
                </a:ext>
              </a:extLst>
            </p:cNvPr>
            <p:cNvSpPr txBox="1"/>
            <p:nvPr/>
          </p:nvSpPr>
          <p:spPr>
            <a:xfrm>
              <a:off x="7515225" y="2886710"/>
              <a:ext cx="203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400" dirty="0"/>
                <a:t>P</a:t>
              </a:r>
              <a:endParaRPr lang="en-GB" sz="14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A426636-D8B5-EDAD-01C4-192DCFE18C6B}"/>
                </a:ext>
              </a:extLst>
            </p:cNvPr>
            <p:cNvSpPr txBox="1"/>
            <p:nvPr/>
          </p:nvSpPr>
          <p:spPr>
            <a:xfrm rot="10800000">
              <a:off x="7781925" y="2726689"/>
              <a:ext cx="203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400" dirty="0"/>
                <a:t>U</a:t>
              </a:r>
              <a:endParaRPr lang="en-GB" sz="1400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F05A8F9-5EE9-00DB-AD87-0528FAA56589}"/>
                </a:ext>
              </a:extLst>
            </p:cNvPr>
            <p:cNvSpPr/>
            <p:nvPr/>
          </p:nvSpPr>
          <p:spPr>
            <a:xfrm>
              <a:off x="7553324" y="2774950"/>
              <a:ext cx="375285" cy="379730"/>
            </a:xfrm>
            <a:prstGeom prst="rect">
              <a:avLst/>
            </a:prstGeom>
            <a:noFill/>
            <a:ln w="31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72E23D0-B22B-B23A-606A-4DFB0CE72FD0}"/>
                </a:ext>
              </a:extLst>
            </p:cNvPr>
            <p:cNvSpPr txBox="1"/>
            <p:nvPr/>
          </p:nvSpPr>
          <p:spPr>
            <a:xfrm>
              <a:off x="7515225" y="753110"/>
              <a:ext cx="203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400" dirty="0"/>
                <a:t>P</a:t>
              </a:r>
              <a:endParaRPr lang="en-GB" sz="14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5A2CD26-B6EE-90B7-6798-C949C9B40A60}"/>
                </a:ext>
              </a:extLst>
            </p:cNvPr>
            <p:cNvSpPr txBox="1"/>
            <p:nvPr/>
          </p:nvSpPr>
          <p:spPr>
            <a:xfrm rot="10800000">
              <a:off x="7781925" y="593089"/>
              <a:ext cx="203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400" dirty="0"/>
                <a:t>U</a:t>
              </a:r>
              <a:endParaRPr lang="en-GB" sz="1400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81FA10C-1919-78D6-8471-188A5742544D}"/>
                </a:ext>
              </a:extLst>
            </p:cNvPr>
            <p:cNvSpPr/>
            <p:nvPr/>
          </p:nvSpPr>
          <p:spPr>
            <a:xfrm>
              <a:off x="7553324" y="641350"/>
              <a:ext cx="375285" cy="379730"/>
            </a:xfrm>
            <a:prstGeom prst="rect">
              <a:avLst/>
            </a:prstGeom>
            <a:noFill/>
            <a:ln w="31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79" name="Picture 78">
            <a:extLst>
              <a:ext uri="{FF2B5EF4-FFF2-40B4-BE49-F238E27FC236}">
                <a16:creationId xmlns:a16="http://schemas.microsoft.com/office/drawing/2014/main" id="{F9545575-1973-F124-BB9A-C08A859B19E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rcRect l="36014" t="11949" r="28548" b="25915"/>
          <a:stretch/>
        </p:blipFill>
        <p:spPr>
          <a:xfrm>
            <a:off x="684042" y="-27899"/>
            <a:ext cx="10265910" cy="6885899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AED8250-5C85-9A54-C844-6AEB0ADDF5DB}"/>
              </a:ext>
            </a:extLst>
          </p:cNvPr>
          <p:cNvSpPr/>
          <p:nvPr/>
        </p:nvSpPr>
        <p:spPr>
          <a:xfrm>
            <a:off x="7551243" y="2229739"/>
            <a:ext cx="360000" cy="360000"/>
          </a:xfrm>
          <a:prstGeom prst="roundRect">
            <a:avLst/>
          </a:prstGeom>
          <a:noFill/>
          <a:ln w="19050" cap="flat" cmpd="sng" algn="ctr">
            <a:solidFill>
              <a:srgbClr val="41BF9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rgbClr val="41BF9E"/>
                </a:solidFill>
              </a:rPr>
              <a:t>4</a:t>
            </a:r>
            <a:endParaRPr lang="en-GB" dirty="0">
              <a:solidFill>
                <a:srgbClr val="41BF9E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92F44C8-F7DE-DB0F-2CA7-EF0085148796}"/>
              </a:ext>
            </a:extLst>
          </p:cNvPr>
          <p:cNvSpPr/>
          <p:nvPr/>
        </p:nvSpPr>
        <p:spPr>
          <a:xfrm>
            <a:off x="7122433" y="661080"/>
            <a:ext cx="360000" cy="360000"/>
          </a:xfrm>
          <a:prstGeom prst="roundRect">
            <a:avLst/>
          </a:prstGeom>
          <a:noFill/>
          <a:ln w="19050" cap="flat" cmpd="sng" algn="ctr">
            <a:solidFill>
              <a:srgbClr val="41BF9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rgbClr val="41BF9E"/>
                </a:solidFill>
              </a:rPr>
              <a:t>1</a:t>
            </a:r>
            <a:endParaRPr lang="en-GB" dirty="0">
              <a:solidFill>
                <a:srgbClr val="41BF9E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E7F467B-45AB-D7BF-ED0D-710B807104B2}"/>
              </a:ext>
            </a:extLst>
          </p:cNvPr>
          <p:cNvSpPr/>
          <p:nvPr/>
        </p:nvSpPr>
        <p:spPr>
          <a:xfrm>
            <a:off x="9930764" y="233780"/>
            <a:ext cx="360000" cy="360000"/>
          </a:xfrm>
          <a:prstGeom prst="roundRect">
            <a:avLst/>
          </a:prstGeom>
          <a:noFill/>
          <a:ln w="19050" cap="flat" cmpd="sng" algn="ctr">
            <a:solidFill>
              <a:srgbClr val="41BF9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rgbClr val="41BF9E"/>
                </a:solidFill>
              </a:rPr>
              <a:t>2</a:t>
            </a:r>
            <a:endParaRPr lang="en-GB" dirty="0">
              <a:solidFill>
                <a:srgbClr val="41BF9E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1E01CE7-5918-CBAD-F0D0-AEF5DB6A0A9D}"/>
              </a:ext>
            </a:extLst>
          </p:cNvPr>
          <p:cNvSpPr/>
          <p:nvPr/>
        </p:nvSpPr>
        <p:spPr>
          <a:xfrm>
            <a:off x="3982158" y="2989162"/>
            <a:ext cx="360000" cy="360000"/>
          </a:xfrm>
          <a:prstGeom prst="roundRect">
            <a:avLst/>
          </a:prstGeom>
          <a:noFill/>
          <a:ln w="19050" cap="flat" cmpd="sng" algn="ctr">
            <a:solidFill>
              <a:srgbClr val="41BF9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rgbClr val="41BF9E"/>
                </a:solidFill>
              </a:rPr>
              <a:t>5</a:t>
            </a:r>
            <a:endParaRPr lang="en-GB" dirty="0">
              <a:solidFill>
                <a:srgbClr val="41BF9E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4F1C2E0-3DF6-0E49-691B-B50BDE48487B}"/>
              </a:ext>
            </a:extLst>
          </p:cNvPr>
          <p:cNvSpPr/>
          <p:nvPr/>
        </p:nvSpPr>
        <p:spPr>
          <a:xfrm>
            <a:off x="1317447" y="3003057"/>
            <a:ext cx="360000" cy="360000"/>
          </a:xfrm>
          <a:prstGeom prst="roundRect">
            <a:avLst/>
          </a:prstGeom>
          <a:noFill/>
          <a:ln w="19050" cap="flat" cmpd="sng" algn="ctr">
            <a:solidFill>
              <a:srgbClr val="41BF9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rgbClr val="41BF9E"/>
                </a:solidFill>
              </a:rPr>
              <a:t>6</a:t>
            </a:r>
            <a:endParaRPr lang="en-GB" dirty="0">
              <a:solidFill>
                <a:srgbClr val="41BF9E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AC50C50-53B6-ECD7-83CB-CC7B4EB81F8E}"/>
              </a:ext>
            </a:extLst>
          </p:cNvPr>
          <p:cNvSpPr/>
          <p:nvPr/>
        </p:nvSpPr>
        <p:spPr>
          <a:xfrm>
            <a:off x="1781182" y="93436"/>
            <a:ext cx="360000" cy="360000"/>
          </a:xfrm>
          <a:prstGeom prst="roundRect">
            <a:avLst/>
          </a:prstGeom>
          <a:noFill/>
          <a:ln w="19050" cap="flat" cmpd="sng" algn="ctr">
            <a:solidFill>
              <a:srgbClr val="41BF9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rgbClr val="41BF9E"/>
                </a:solidFill>
              </a:rPr>
              <a:t>7</a:t>
            </a:r>
            <a:endParaRPr lang="en-GB" dirty="0">
              <a:solidFill>
                <a:srgbClr val="41BF9E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7C8F25F-7AFB-A956-7F9F-A93979B1B6A2}"/>
              </a:ext>
            </a:extLst>
          </p:cNvPr>
          <p:cNvSpPr/>
          <p:nvPr/>
        </p:nvSpPr>
        <p:spPr>
          <a:xfrm>
            <a:off x="9951311" y="3202942"/>
            <a:ext cx="360000" cy="360000"/>
          </a:xfrm>
          <a:prstGeom prst="roundRect">
            <a:avLst/>
          </a:prstGeom>
          <a:noFill/>
          <a:ln w="19050" cap="flat" cmpd="sng" algn="ctr">
            <a:solidFill>
              <a:srgbClr val="41BF9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rgbClr val="41BF9E"/>
                </a:solidFill>
              </a:rPr>
              <a:t>3</a:t>
            </a:r>
            <a:endParaRPr lang="en-GB" dirty="0">
              <a:solidFill>
                <a:srgbClr val="41BF9E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ED6F5DE-9765-9313-0FE8-D0D515420F64}"/>
              </a:ext>
            </a:extLst>
          </p:cNvPr>
          <p:cNvSpPr/>
          <p:nvPr/>
        </p:nvSpPr>
        <p:spPr>
          <a:xfrm>
            <a:off x="366553" y="4532671"/>
            <a:ext cx="1130894" cy="1976284"/>
          </a:xfrm>
          <a:prstGeom prst="roundRect">
            <a:avLst/>
          </a:prstGeom>
          <a:ln w="38100">
            <a:solidFill>
              <a:srgbClr val="41BF9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Clr>
                <a:srgbClr val="41BF9E"/>
              </a:buClr>
              <a:buFont typeface="+mj-lt"/>
              <a:buAutoNum type="arabicPeriod"/>
            </a:pPr>
            <a:r>
              <a:rPr lang="nb-NO" sz="1600" dirty="0"/>
              <a:t>Pb_k_</a:t>
            </a:r>
          </a:p>
          <a:p>
            <a:pPr marL="342900" indent="-342900">
              <a:buClr>
                <a:srgbClr val="41BF9E"/>
              </a:buClr>
              <a:buFont typeface="+mj-lt"/>
              <a:buAutoNum type="arabicPeriod"/>
            </a:pPr>
            <a:r>
              <a:rPr lang="nb-NO" sz="1600" dirty="0"/>
              <a:t>Pb2</a:t>
            </a:r>
          </a:p>
          <a:p>
            <a:pPr marL="342900" indent="-342900">
              <a:buClr>
                <a:srgbClr val="41BF9E"/>
              </a:buClr>
              <a:buFont typeface="+mj-lt"/>
              <a:buAutoNum type="arabicPeriod"/>
            </a:pPr>
            <a:r>
              <a:rPr lang="nb-NO" sz="1600" dirty="0"/>
              <a:t>Pa1</a:t>
            </a:r>
          </a:p>
          <a:p>
            <a:pPr marL="342900" indent="-342900">
              <a:buClr>
                <a:srgbClr val="41BF9E"/>
              </a:buClr>
              <a:buFont typeface="+mj-lt"/>
              <a:buAutoNum type="arabicPeriod"/>
            </a:pPr>
            <a:r>
              <a:rPr lang="nb-NO" sz="1600" dirty="0"/>
              <a:t>Pa2</a:t>
            </a:r>
          </a:p>
          <a:p>
            <a:pPr marL="342900" indent="-342900">
              <a:buClr>
                <a:srgbClr val="41BF9E"/>
              </a:buClr>
              <a:buFont typeface="+mj-lt"/>
              <a:buAutoNum type="arabicPeriod"/>
            </a:pPr>
            <a:r>
              <a:rPr lang="nb-NO" sz="1600" dirty="0"/>
              <a:t>Pa3</a:t>
            </a:r>
          </a:p>
          <a:p>
            <a:pPr marL="342900" indent="-342900">
              <a:buClr>
                <a:srgbClr val="41BF9E"/>
              </a:buClr>
              <a:buFont typeface="+mj-lt"/>
              <a:buAutoNum type="arabicPeriod"/>
            </a:pPr>
            <a:r>
              <a:rPr lang="nb-NO" sz="1600" dirty="0"/>
              <a:t>Pa4</a:t>
            </a:r>
          </a:p>
          <a:p>
            <a:pPr marL="342900" indent="-342900">
              <a:buClr>
                <a:srgbClr val="41BF9E"/>
              </a:buClr>
              <a:buFont typeface="+mj-lt"/>
              <a:buAutoNum type="arabicPeriod"/>
            </a:pPr>
            <a:r>
              <a:rPr lang="nb-NO" sz="1600" dirty="0"/>
              <a:t>Pb3</a:t>
            </a:r>
          </a:p>
        </p:txBody>
      </p:sp>
    </p:spTree>
    <p:extLst>
      <p:ext uri="{BB962C8B-B14F-4D97-AF65-F5344CB8AC3E}">
        <p14:creationId xmlns:p14="http://schemas.microsoft.com/office/powerpoint/2010/main" val="1530038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105</Words>
  <Application>Microsoft Office PowerPoint</Application>
  <PresentationFormat>Widescreen</PresentationFormat>
  <Paragraphs>84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Emil Hansen</dc:creator>
  <cp:lastModifiedBy>Emil Hansen</cp:lastModifiedBy>
  <cp:revision>5</cp:revision>
  <dcterms:created xsi:type="dcterms:W3CDTF">2025-02-11T12:06:36Z</dcterms:created>
  <dcterms:modified xsi:type="dcterms:W3CDTF">2025-02-13T13:58:56Z</dcterms:modified>
</cp:coreProperties>
</file>