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1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F3547A3-B9D9-85A8-7F3C-9B36D19F3DC4}"/>
              </a:ext>
            </a:extLst>
          </p:cNvPr>
          <p:cNvGrpSpPr/>
          <p:nvPr/>
        </p:nvGrpSpPr>
        <p:grpSpPr>
          <a:xfrm>
            <a:off x="680719" y="-286"/>
            <a:ext cx="10451015" cy="6967343"/>
            <a:chOff x="680719" y="-286"/>
            <a:chExt cx="10451015" cy="69673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93526A-DE2A-3DE7-893E-12034740EABA}"/>
                </a:ext>
              </a:extLst>
            </p:cNvPr>
            <p:cNvGrpSpPr/>
            <p:nvPr/>
          </p:nvGrpSpPr>
          <p:grpSpPr>
            <a:xfrm>
              <a:off x="680719" y="-286"/>
              <a:ext cx="10451015" cy="6967343"/>
              <a:chOff x="680719" y="-286"/>
              <a:chExt cx="10451015" cy="69673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3EF9B90-37E5-15D7-7DFB-034BE3675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51334" t="36679" r="25979" b="23783"/>
              <a:stretch/>
            </p:blipFill>
            <p:spPr>
              <a:xfrm>
                <a:off x="680719" y="-286"/>
                <a:ext cx="10451015" cy="6967343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87685BD-B1D1-8F4D-EB3B-EF23407DAB50}"/>
                  </a:ext>
                </a:extLst>
              </p:cNvPr>
              <p:cNvGrpSpPr/>
              <p:nvPr/>
            </p:nvGrpSpPr>
            <p:grpSpPr>
              <a:xfrm>
                <a:off x="1309554" y="11430"/>
                <a:ext cx="9054916" cy="3183057"/>
                <a:chOff x="1309554" y="11430"/>
                <a:chExt cx="9054916" cy="318305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74D744D-2619-43CE-4771-9522A26D8566}"/>
                    </a:ext>
                  </a:extLst>
                </p:cNvPr>
                <p:cNvGrpSpPr/>
                <p:nvPr/>
              </p:nvGrpSpPr>
              <p:grpSpPr>
                <a:xfrm>
                  <a:off x="9894570" y="593089"/>
                  <a:ext cx="469900" cy="467798"/>
                  <a:chOff x="9894570" y="593089"/>
                  <a:chExt cx="469900" cy="46779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F22FAFA-B3B5-E252-23C9-C9101E376D0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4570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F6C094-1925-200B-278B-4523675C04CC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61270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E1E9A8C-EDCD-C548-9300-FC4C21009514}"/>
                      </a:ext>
                    </a:extLst>
                  </p:cNvPr>
                  <p:cNvSpPr/>
                  <p:nvPr/>
                </p:nvSpPr>
                <p:spPr>
                  <a:xfrm>
                    <a:off x="9932669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97DF8B3-3DFB-BFCB-4529-3C0C740677A3}"/>
                    </a:ext>
                  </a:extLst>
                </p:cNvPr>
                <p:cNvGrpSpPr/>
                <p:nvPr/>
              </p:nvGrpSpPr>
              <p:grpSpPr>
                <a:xfrm>
                  <a:off x="9892665" y="2726689"/>
                  <a:ext cx="469900" cy="467798"/>
                  <a:chOff x="9892665" y="593089"/>
                  <a:chExt cx="469900" cy="467798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C42CA61-E20D-4B90-51D0-31255B82DB49}"/>
                      </a:ext>
                    </a:extLst>
                  </p:cNvPr>
                  <p:cNvSpPr txBox="1"/>
                  <p:nvPr/>
                </p:nvSpPr>
                <p:spPr>
                  <a:xfrm>
                    <a:off x="989266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4FF1ACC-D0DB-F5A4-E32F-091839716AA9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936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34F404D-BE87-F0DA-C4ED-C930851927E2}"/>
                      </a:ext>
                    </a:extLst>
                  </p:cNvPr>
                  <p:cNvSpPr/>
                  <p:nvPr/>
                </p:nvSpPr>
                <p:spPr>
                  <a:xfrm>
                    <a:off x="993076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0DE1D71-BEB7-8413-087F-882F9A1F5B69}"/>
                    </a:ext>
                  </a:extLst>
                </p:cNvPr>
                <p:cNvGrpSpPr/>
                <p:nvPr/>
              </p:nvGrpSpPr>
              <p:grpSpPr>
                <a:xfrm>
                  <a:off x="3920859" y="2523687"/>
                  <a:ext cx="469900" cy="467798"/>
                  <a:chOff x="9888855" y="593089"/>
                  <a:chExt cx="469900" cy="467798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8C6B55-F7D8-6D45-0618-556C0622EE52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A3EEFF0-C6A8-8265-FB1A-CACC8E5DD8CD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7182B45-CD6B-B636-5FF1-A6EB4B92A2AB}"/>
                      </a:ext>
                    </a:extLst>
                  </p:cNvPr>
                  <p:cNvSpPr/>
                  <p:nvPr/>
                </p:nvSpPr>
                <p:spPr>
                  <a:xfrm>
                    <a:off x="992695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0C267F6-2371-C3AB-CD0B-4F63142D584C}"/>
                    </a:ext>
                  </a:extLst>
                </p:cNvPr>
                <p:cNvGrpSpPr/>
                <p:nvPr/>
              </p:nvGrpSpPr>
              <p:grpSpPr>
                <a:xfrm>
                  <a:off x="1309554" y="2521364"/>
                  <a:ext cx="469900" cy="467798"/>
                  <a:chOff x="9888855" y="593089"/>
                  <a:chExt cx="469900" cy="46779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9E8FF9C-CB7D-0152-B89B-C32AED68172F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9545B9-BE77-38BB-AD75-13BF9916AE5A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B1044F95-8A9F-3A9D-40FC-A70CCC48D93D}"/>
                      </a:ext>
                    </a:extLst>
                  </p:cNvPr>
                  <p:cNvSpPr/>
                  <p:nvPr/>
                </p:nvSpPr>
                <p:spPr>
                  <a:xfrm>
                    <a:off x="992695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2F1E36C-5196-7DFF-3A2A-F627F7A0153E}"/>
                    </a:ext>
                  </a:extLst>
                </p:cNvPr>
                <p:cNvGrpSpPr/>
                <p:nvPr/>
              </p:nvGrpSpPr>
              <p:grpSpPr>
                <a:xfrm>
                  <a:off x="1309554" y="11430"/>
                  <a:ext cx="469900" cy="467798"/>
                  <a:chOff x="9888855" y="591184"/>
                  <a:chExt cx="469900" cy="467798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44714E2-DF06-FBCE-34DD-8755DCCD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1205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8ED6F6C-C82A-3530-D063-5E00BBE10CC5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1184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2533398-9FF0-C11C-24D7-986B04F7A27B}"/>
                      </a:ext>
                    </a:extLst>
                  </p:cNvPr>
                  <p:cNvSpPr/>
                  <p:nvPr/>
                </p:nvSpPr>
                <p:spPr>
                  <a:xfrm>
                    <a:off x="9926954" y="639445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17FD34-C99F-268A-5839-463FF5E90CD2}"/>
                </a:ext>
              </a:extLst>
            </p:cNvPr>
            <p:cNvSpPr txBox="1"/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ED758F-9A7D-AE69-9956-7BEEBFBAE580}"/>
                </a:ext>
              </a:extLst>
            </p:cNvPr>
            <p:cNvSpPr txBox="1"/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66A791-C676-200B-CC7E-44A16851F654}"/>
                </a:ext>
              </a:extLst>
            </p:cNvPr>
            <p:cNvSpPr/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00E241-C9FA-6A29-CA38-D2FC17A12099}"/>
                </a:ext>
              </a:extLst>
            </p:cNvPr>
            <p:cNvSpPr txBox="1"/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D4DE3E-7508-A260-EB7F-A03F812EEA99}"/>
                </a:ext>
              </a:extLst>
            </p:cNvPr>
            <p:cNvSpPr txBox="1"/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A5C302-2A93-E483-D93D-5B6139A0793E}"/>
                </a:ext>
              </a:extLst>
            </p:cNvPr>
            <p:cNvSpPr/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1C7F6642-92E0-9397-6088-EB461F4F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14" t="11949" r="28548" b="25915"/>
          <a:stretch/>
        </p:blipFill>
        <p:spPr>
          <a:xfrm>
            <a:off x="677627" y="-42645"/>
            <a:ext cx="10272416" cy="68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D136-37F7-A2CC-9E91-C4862848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4" name="Picture 4823">
            <a:extLst>
              <a:ext uri="{FF2B5EF4-FFF2-40B4-BE49-F238E27FC236}">
                <a16:creationId xmlns:a16="http://schemas.microsoft.com/office/drawing/2014/main" id="{E5EFF24E-283F-6BFC-84E1-D81D1E95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14" t="11949" r="28548" b="25915"/>
          <a:stretch/>
        </p:blipFill>
        <p:spPr>
          <a:xfrm>
            <a:off x="677619" y="-42661"/>
            <a:ext cx="10272416" cy="689026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F28689F-C615-1425-2048-B3868B0D62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09554" y="11430"/>
            <a:ext cx="9054916" cy="3183057"/>
            <a:chOff x="1309554" y="11430"/>
            <a:chExt cx="9054916" cy="31830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7CD6AEE-8F65-6F5A-DF1B-FBAB415A80E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309554" y="11430"/>
              <a:ext cx="9054916" cy="3183057"/>
              <a:chOff x="1309554" y="11430"/>
              <a:chExt cx="9054916" cy="3183057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F193D92-C123-DBE0-64D2-8209FB0164A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894570" y="593089"/>
                <a:ext cx="469900" cy="467798"/>
                <a:chOff x="9894570" y="593089"/>
                <a:chExt cx="469900" cy="467798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67B4937-375C-4FC6-99CF-A9FB249349C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94570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7C4DAC1-E923-FB79-F491-A32A2E731DC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61270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67E6429-292F-4EC2-98B1-7107E75CB89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32669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0C05E03-04F8-3A86-3A51-CBA25EA9087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892665" y="2726689"/>
                <a:ext cx="469900" cy="467798"/>
                <a:chOff x="9892665" y="593089"/>
                <a:chExt cx="469900" cy="46779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43B9F3-6167-CA83-47A9-5A6E0B14504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9266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3823E37-9BAF-57C3-AF46-53CCA6653B2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936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121CE8-F7B4-F922-0D68-D513443D4B5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3076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81667CA-A1FE-CE28-1515-A335BE417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20859" y="2523687"/>
                <a:ext cx="469900" cy="467798"/>
                <a:chOff x="9888855" y="593089"/>
                <a:chExt cx="469900" cy="467798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341C597-756E-A81F-8FCD-66AE04E5481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9E037-8A2D-95F9-111F-A90C4FC39E8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BD4ABDD-3233-678B-90A8-B360AF77D94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F4DB576-BAFA-4A64-8D3C-E07FF93889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09554" y="2521364"/>
                <a:ext cx="469900" cy="467798"/>
                <a:chOff x="9888855" y="593089"/>
                <a:chExt cx="469900" cy="467798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785DF60-6EB5-5D23-FCD3-2EA150F4C0F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B0B5967-644C-5366-8DCC-17D77C4D407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C9C3B29-6873-CEAE-A3D2-86446597A22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E2647E5-1C8D-2548-28CC-A5ABF43903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09554" y="11430"/>
                <a:ext cx="469900" cy="467798"/>
                <a:chOff x="9888855" y="591184"/>
                <a:chExt cx="469900" cy="467798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9439FF-6CCB-93BA-D07C-7E68BF270EA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1205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23DAF69-DDD0-330D-5EE7-45EC8FAC842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1184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3BF6602-A9F3-FAA5-02C9-1CFDCAAADA5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39445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35AB14-13D4-5E91-8DD5-CE5C2CF30CF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66482F-C635-77CE-5665-31D6EBEC1D0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47A9FA3-D465-6FCA-9A5D-C1ED3390D0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10793A3-E106-42BC-FDEF-B24E4FF3122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BB02F9-AC31-4688-F2C4-CE535F8D813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59BA2E-8FB5-EA1E-3526-67B6979F10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5E1F58-04A8-D0FE-9757-083903A5E829}"/>
              </a:ext>
            </a:extLst>
          </p:cNvPr>
          <p:cNvGrpSpPr/>
          <p:nvPr/>
        </p:nvGrpSpPr>
        <p:grpSpPr>
          <a:xfrm>
            <a:off x="781204" y="44448"/>
            <a:ext cx="11032930" cy="5991031"/>
            <a:chOff x="781204" y="44448"/>
            <a:chExt cx="11032930" cy="599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A081B-1298-E215-0E11-B932D86E9824}"/>
                </a:ext>
              </a:extLst>
            </p:cNvPr>
            <p:cNvSpPr txBox="1"/>
            <p:nvPr/>
          </p:nvSpPr>
          <p:spPr>
            <a:xfrm>
              <a:off x="5572459" y="44448"/>
              <a:ext cx="1487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Components</a:t>
              </a:r>
              <a:endParaRPr lang="en-GB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75AD0A-149C-4F62-0E0D-2EE71F52315D}"/>
                </a:ext>
              </a:extLst>
            </p:cNvPr>
            <p:cNvGrpSpPr/>
            <p:nvPr/>
          </p:nvGrpSpPr>
          <p:grpSpPr>
            <a:xfrm>
              <a:off x="10336530" y="3183057"/>
              <a:ext cx="866095" cy="936778"/>
              <a:chOff x="10336530" y="3183057"/>
              <a:chExt cx="866095" cy="936778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121FFB-8476-3EDE-62ED-534FE19B2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36530" y="3183057"/>
                <a:ext cx="574040" cy="629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F5F2DDC-CE2F-81BC-0558-2517B11E18B0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5976B5F-F9BE-3F6E-F7C2-716BBE0B1DDB}"/>
                </a:ext>
              </a:extLst>
            </p:cNvPr>
            <p:cNvGrpSpPr/>
            <p:nvPr/>
          </p:nvGrpSpPr>
          <p:grpSpPr>
            <a:xfrm>
              <a:off x="8899824" y="3645379"/>
              <a:ext cx="360000" cy="948912"/>
              <a:chOff x="10842625" y="3170923"/>
              <a:chExt cx="360000" cy="948912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5208587-A3AD-D43A-2987-C127AF8A4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11578" y="3170923"/>
                <a:ext cx="11047" cy="5889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6E1E4C-3D97-DC5D-182F-9C2EDCB5BD3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6A8AF1-1AF4-A61B-B4AA-77FB5B8E25FF}"/>
                </a:ext>
              </a:extLst>
            </p:cNvPr>
            <p:cNvGrpSpPr/>
            <p:nvPr/>
          </p:nvGrpSpPr>
          <p:grpSpPr>
            <a:xfrm>
              <a:off x="10948039" y="2502173"/>
              <a:ext cx="866095" cy="936778"/>
              <a:chOff x="10336530" y="3183057"/>
              <a:chExt cx="866095" cy="936778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BF1A53F-C2A2-D2B2-4BFD-445D3C73C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36530" y="3183057"/>
                <a:ext cx="574040" cy="629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5B3E481-3B4B-899C-FEF8-F912BCBA6BDD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272DFA1-D9D2-0594-237C-E18293B03B41}"/>
                </a:ext>
              </a:extLst>
            </p:cNvPr>
            <p:cNvGrpSpPr/>
            <p:nvPr/>
          </p:nvGrpSpPr>
          <p:grpSpPr>
            <a:xfrm>
              <a:off x="7364361" y="3795252"/>
              <a:ext cx="823015" cy="1050160"/>
              <a:chOff x="10379610" y="3069675"/>
              <a:chExt cx="823015" cy="105016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A91683E-17D2-FD2E-E295-9977E0A44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79610" y="3069675"/>
                <a:ext cx="530960" cy="7424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86597E-FC1A-B0B5-0957-10EBDE985C5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B7F744-5250-F584-5E77-F1F2E085127C}"/>
                </a:ext>
              </a:extLst>
            </p:cNvPr>
            <p:cNvGrpSpPr/>
            <p:nvPr/>
          </p:nvGrpSpPr>
          <p:grpSpPr>
            <a:xfrm>
              <a:off x="3418861" y="5675479"/>
              <a:ext cx="971898" cy="360000"/>
              <a:chOff x="10842625" y="3759835"/>
              <a:chExt cx="971898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42F68FF-6040-528E-8B4F-8E29D2023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2625" y="3939835"/>
                <a:ext cx="61189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A801095-FFDA-AB08-4CB5-535145C75D11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5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829CFDC-1581-DE7B-6744-81B19FAF57EE}"/>
                </a:ext>
              </a:extLst>
            </p:cNvPr>
            <p:cNvGrpSpPr/>
            <p:nvPr/>
          </p:nvGrpSpPr>
          <p:grpSpPr>
            <a:xfrm>
              <a:off x="2671089" y="3893574"/>
              <a:ext cx="360000" cy="1118564"/>
              <a:chOff x="10842625" y="3001271"/>
              <a:chExt cx="360000" cy="111856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B5C6A8A-0F4F-31E1-3AEE-9823F0E84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2625" y="3001271"/>
                <a:ext cx="0" cy="7585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D15A957-C60C-94E8-64E4-8F711435A9E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DE4D458-40DC-F59B-2001-DB0357636D97}"/>
                </a:ext>
              </a:extLst>
            </p:cNvPr>
            <p:cNvGrpSpPr/>
            <p:nvPr/>
          </p:nvGrpSpPr>
          <p:grpSpPr>
            <a:xfrm>
              <a:off x="781204" y="2528601"/>
              <a:ext cx="360000" cy="948912"/>
              <a:chOff x="10842625" y="3170923"/>
              <a:chExt cx="360000" cy="94891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5806614-5A59-1FE4-4297-B99DCE113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11578" y="3170923"/>
                <a:ext cx="11047" cy="5889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14E750A-BE48-FE45-D697-E6EF7719C4F8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</p:grpSp>
      <p:sp>
        <p:nvSpPr>
          <p:cNvPr id="170" name="Line 4628">
            <a:extLst>
              <a:ext uri="{FF2B5EF4-FFF2-40B4-BE49-F238E27FC236}">
                <a16:creationId xmlns:a16="http://schemas.microsoft.com/office/drawing/2014/main" id="{11238D1A-51FC-4C9A-3075-7AE119BB3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721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" name="Line 4629">
            <a:extLst>
              <a:ext uri="{FF2B5EF4-FFF2-40B4-BE49-F238E27FC236}">
                <a16:creationId xmlns:a16="http://schemas.microsoft.com/office/drawing/2014/main" id="{AAD40B78-E529-9FD5-39FA-10037274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816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Line 4630">
            <a:extLst>
              <a:ext uri="{FF2B5EF4-FFF2-40B4-BE49-F238E27FC236}">
                <a16:creationId xmlns:a16="http://schemas.microsoft.com/office/drawing/2014/main" id="{08CFEFC6-A71A-EB4F-294D-64AAA9CB7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911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Line 4631">
            <a:extLst>
              <a:ext uri="{FF2B5EF4-FFF2-40B4-BE49-F238E27FC236}">
                <a16:creationId xmlns:a16="http://schemas.microsoft.com/office/drawing/2014/main" id="{45C2894F-B440-81D6-84CF-B7231381D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99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Line 4632">
            <a:extLst>
              <a:ext uri="{FF2B5EF4-FFF2-40B4-BE49-F238E27FC236}">
                <a16:creationId xmlns:a16="http://schemas.microsoft.com/office/drawing/2014/main" id="{DEB5F417-6B4F-B764-C392-CDCB53F21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102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Line 4633">
            <a:extLst>
              <a:ext uri="{FF2B5EF4-FFF2-40B4-BE49-F238E27FC236}">
                <a16:creationId xmlns:a16="http://schemas.microsoft.com/office/drawing/2014/main" id="{127E8862-34E0-4B67-F6D6-3569069C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181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Line 4634">
            <a:extLst>
              <a:ext uri="{FF2B5EF4-FFF2-40B4-BE49-F238E27FC236}">
                <a16:creationId xmlns:a16="http://schemas.microsoft.com/office/drawing/2014/main" id="{3E49AA2B-BD69-8820-55FC-5E35222F6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2610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Line 4635">
            <a:extLst>
              <a:ext uri="{FF2B5EF4-FFF2-40B4-BE49-F238E27FC236}">
                <a16:creationId xmlns:a16="http://schemas.microsoft.com/office/drawing/2014/main" id="{45CC0D94-749C-11AF-C7CA-256952AF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3721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Line 4636">
            <a:extLst>
              <a:ext uri="{FF2B5EF4-FFF2-40B4-BE49-F238E27FC236}">
                <a16:creationId xmlns:a16="http://schemas.microsoft.com/office/drawing/2014/main" id="{19449C51-3517-4A06-74D9-C0C4E437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451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Line 4637">
            <a:extLst>
              <a:ext uri="{FF2B5EF4-FFF2-40B4-BE49-F238E27FC236}">
                <a16:creationId xmlns:a16="http://schemas.microsoft.com/office/drawing/2014/main" id="{0CD5C02D-443A-36EB-8E67-661297E40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5308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Line 4638">
            <a:extLst>
              <a:ext uri="{FF2B5EF4-FFF2-40B4-BE49-F238E27FC236}">
                <a16:creationId xmlns:a16="http://schemas.microsoft.com/office/drawing/2014/main" id="{5664B76B-C11C-957C-9F9D-688451385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6420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Line 4639">
            <a:extLst>
              <a:ext uri="{FF2B5EF4-FFF2-40B4-BE49-F238E27FC236}">
                <a16:creationId xmlns:a16="http://schemas.microsoft.com/office/drawing/2014/main" id="{6A775462-A30B-19BE-10F4-60188AF77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721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Line 4640">
            <a:extLst>
              <a:ext uri="{FF2B5EF4-FFF2-40B4-BE49-F238E27FC236}">
                <a16:creationId xmlns:a16="http://schemas.microsoft.com/office/drawing/2014/main" id="{51128C65-FD49-26FF-6C72-BFDF07B39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80075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Line 4641">
            <a:extLst>
              <a:ext uri="{FF2B5EF4-FFF2-40B4-BE49-F238E27FC236}">
                <a16:creationId xmlns:a16="http://schemas.microsoft.com/office/drawing/2014/main" id="{9145CA3D-3911-CD11-4104-374683D97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9118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Line 4642">
            <a:extLst>
              <a:ext uri="{FF2B5EF4-FFF2-40B4-BE49-F238E27FC236}">
                <a16:creationId xmlns:a16="http://schemas.microsoft.com/office/drawing/2014/main" id="{F53863FB-2ED1-6DDF-AA0F-81EA9FE04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991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Line 4643">
            <a:extLst>
              <a:ext uri="{FF2B5EF4-FFF2-40B4-BE49-F238E27FC236}">
                <a16:creationId xmlns:a16="http://schemas.microsoft.com/office/drawing/2014/main" id="{98A1B644-D6D9-88F7-6FEC-58FE363F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086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Line 4644">
            <a:extLst>
              <a:ext uri="{FF2B5EF4-FFF2-40B4-BE49-F238E27FC236}">
                <a16:creationId xmlns:a16="http://schemas.microsoft.com/office/drawing/2014/main" id="{E79D5D1C-21D1-7B47-5877-471640789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1658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Line 4645">
            <a:extLst>
              <a:ext uri="{FF2B5EF4-FFF2-40B4-BE49-F238E27FC236}">
                <a16:creationId xmlns:a16="http://schemas.microsoft.com/office/drawing/2014/main" id="{15DDEA1D-3BF3-176E-4823-D76A0FD6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26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Line 4646">
            <a:extLst>
              <a:ext uri="{FF2B5EF4-FFF2-40B4-BE49-F238E27FC236}">
                <a16:creationId xmlns:a16="http://schemas.microsoft.com/office/drawing/2014/main" id="{BA121CFD-B75A-4EC6-E6FF-216F3058C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356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Line 4647">
            <a:extLst>
              <a:ext uri="{FF2B5EF4-FFF2-40B4-BE49-F238E27FC236}">
                <a16:creationId xmlns:a16="http://schemas.microsoft.com/office/drawing/2014/main" id="{4EEA3F23-66B5-8304-A87E-BA286E057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435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Line 4648">
            <a:extLst>
              <a:ext uri="{FF2B5EF4-FFF2-40B4-BE49-F238E27FC236}">
                <a16:creationId xmlns:a16="http://schemas.microsoft.com/office/drawing/2014/main" id="{2EEDF432-FDED-2E12-EEB7-6DFDDBF9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531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Line 4649">
            <a:extLst>
              <a:ext uri="{FF2B5EF4-FFF2-40B4-BE49-F238E27FC236}">
                <a16:creationId xmlns:a16="http://schemas.microsoft.com/office/drawing/2014/main" id="{F110271C-7A39-ED23-B83E-E7E88AA3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626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Line 4650">
            <a:extLst>
              <a:ext uri="{FF2B5EF4-FFF2-40B4-BE49-F238E27FC236}">
                <a16:creationId xmlns:a16="http://schemas.microsoft.com/office/drawing/2014/main" id="{566BC310-3FCB-D349-B744-2E137C774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70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Line 4651">
            <a:extLst>
              <a:ext uri="{FF2B5EF4-FFF2-40B4-BE49-F238E27FC236}">
                <a16:creationId xmlns:a16="http://schemas.microsoft.com/office/drawing/2014/main" id="{363485D9-641B-6919-0732-40B84C1F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8167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Line 4652">
            <a:extLst>
              <a:ext uri="{FF2B5EF4-FFF2-40B4-BE49-F238E27FC236}">
                <a16:creationId xmlns:a16="http://schemas.microsoft.com/office/drawing/2014/main" id="{CE0FDFF1-4169-CE40-58BD-0E0018517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896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Line 4653">
            <a:extLst>
              <a:ext uri="{FF2B5EF4-FFF2-40B4-BE49-F238E27FC236}">
                <a16:creationId xmlns:a16="http://schemas.microsoft.com/office/drawing/2014/main" id="{0C3C9047-2FC1-88B6-AAA3-6D3A3B7A3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9755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Line 4654">
            <a:extLst>
              <a:ext uri="{FF2B5EF4-FFF2-40B4-BE49-F238E27FC236}">
                <a16:creationId xmlns:a16="http://schemas.microsoft.com/office/drawing/2014/main" id="{EB6883BB-E09E-5D46-F6B1-5FB58630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0866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Line 4655">
            <a:extLst>
              <a:ext uri="{FF2B5EF4-FFF2-40B4-BE49-F238E27FC236}">
                <a16:creationId xmlns:a16="http://schemas.microsoft.com/office/drawing/2014/main" id="{9F9CB50C-7F7C-15AC-CC85-314F748A3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1660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Line 4656">
            <a:extLst>
              <a:ext uri="{FF2B5EF4-FFF2-40B4-BE49-F238E27FC236}">
                <a16:creationId xmlns:a16="http://schemas.microsoft.com/office/drawing/2014/main" id="{42CE4D01-D10D-4D74-5BAF-C683DA40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2453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Line 4657">
            <a:extLst>
              <a:ext uri="{FF2B5EF4-FFF2-40B4-BE49-F238E27FC236}">
                <a16:creationId xmlns:a16="http://schemas.microsoft.com/office/drawing/2014/main" id="{0A06937F-E74E-F672-E6C9-DCB2D4E62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3565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Line 4658">
            <a:extLst>
              <a:ext uri="{FF2B5EF4-FFF2-40B4-BE49-F238E27FC236}">
                <a16:creationId xmlns:a16="http://schemas.microsoft.com/office/drawing/2014/main" id="{94BDF1A6-0055-8A8C-2E1C-E29C7C78A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4358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1" name="Line 4659">
            <a:extLst>
              <a:ext uri="{FF2B5EF4-FFF2-40B4-BE49-F238E27FC236}">
                <a16:creationId xmlns:a16="http://schemas.microsoft.com/office/drawing/2014/main" id="{AB55F489-7CB6-31FF-86BA-D8F1953B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53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2" name="Line 4660">
            <a:extLst>
              <a:ext uri="{FF2B5EF4-FFF2-40B4-BE49-F238E27FC236}">
                <a16:creationId xmlns:a16="http://schemas.microsoft.com/office/drawing/2014/main" id="{50657FCA-C756-776F-8C20-89F33AB6D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610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3" name="Line 4661">
            <a:extLst>
              <a:ext uri="{FF2B5EF4-FFF2-40B4-BE49-F238E27FC236}">
                <a16:creationId xmlns:a16="http://schemas.microsoft.com/office/drawing/2014/main" id="{7742D575-ABFD-5770-47F6-D1416D0C0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7057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" name="Line 4662">
            <a:extLst>
              <a:ext uri="{FF2B5EF4-FFF2-40B4-BE49-F238E27FC236}">
                <a16:creationId xmlns:a16="http://schemas.microsoft.com/office/drawing/2014/main" id="{996E9077-23D4-2714-0BC3-04EBAE0E4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801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" name="Line 4663">
            <a:extLst>
              <a:ext uri="{FF2B5EF4-FFF2-40B4-BE49-F238E27FC236}">
                <a16:creationId xmlns:a16="http://schemas.microsoft.com/office/drawing/2014/main" id="{3708156B-0F1F-B64D-5185-0A6961825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880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" name="Line 4664">
            <a:extLst>
              <a:ext uri="{FF2B5EF4-FFF2-40B4-BE49-F238E27FC236}">
                <a16:creationId xmlns:a16="http://schemas.microsoft.com/office/drawing/2014/main" id="{90772BEA-6923-EEA5-A2FE-84E84C91B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97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" name="Line 4665">
            <a:extLst>
              <a:ext uri="{FF2B5EF4-FFF2-40B4-BE49-F238E27FC236}">
                <a16:creationId xmlns:a16="http://schemas.microsoft.com/office/drawing/2014/main" id="{28540049-3F3D-D878-59B1-1924C81CE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0708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8" name="Line 4666">
            <a:extLst>
              <a:ext uri="{FF2B5EF4-FFF2-40B4-BE49-F238E27FC236}">
                <a16:creationId xmlns:a16="http://schemas.microsoft.com/office/drawing/2014/main" id="{4236F392-4F0A-9596-A110-174E75A31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150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" name="Line 4667">
            <a:extLst>
              <a:ext uri="{FF2B5EF4-FFF2-40B4-BE49-F238E27FC236}">
                <a16:creationId xmlns:a16="http://schemas.microsoft.com/office/drawing/2014/main" id="{793FB8F1-FC32-2E32-12CF-99C7DBDC2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245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" name="Line 4668">
            <a:extLst>
              <a:ext uri="{FF2B5EF4-FFF2-40B4-BE49-F238E27FC236}">
                <a16:creationId xmlns:a16="http://schemas.microsoft.com/office/drawing/2014/main" id="{8E51529A-4D5C-1755-4907-677BC1BB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340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1" name="Line 4669">
            <a:extLst>
              <a:ext uri="{FF2B5EF4-FFF2-40B4-BE49-F238E27FC236}">
                <a16:creationId xmlns:a16="http://schemas.microsoft.com/office/drawing/2014/main" id="{FF71C126-53F7-A9E3-DF78-B3B9F983D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420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2" name="Line 4670">
            <a:extLst>
              <a:ext uri="{FF2B5EF4-FFF2-40B4-BE49-F238E27FC236}">
                <a16:creationId xmlns:a16="http://schemas.microsoft.com/office/drawing/2014/main" id="{13EF9E73-6A11-6914-24C0-6C0FD6151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531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3" name="Line 4671">
            <a:extLst>
              <a:ext uri="{FF2B5EF4-FFF2-40B4-BE49-F238E27FC236}">
                <a16:creationId xmlns:a16="http://schemas.microsoft.com/office/drawing/2014/main" id="{FE79F456-8F9F-420D-973E-F2715FCB9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6106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4" name="Line 4672">
            <a:extLst>
              <a:ext uri="{FF2B5EF4-FFF2-40B4-BE49-F238E27FC236}">
                <a16:creationId xmlns:a16="http://schemas.microsoft.com/office/drawing/2014/main" id="{7CE2DCD9-051B-166E-C048-26E63F29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6900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5" name="Line 4673">
            <a:extLst>
              <a:ext uri="{FF2B5EF4-FFF2-40B4-BE49-F238E27FC236}">
                <a16:creationId xmlns:a16="http://schemas.microsoft.com/office/drawing/2014/main" id="{C54105AC-6E0D-4C0F-AB55-0D23C58C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8011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6" name="Line 4674">
            <a:extLst>
              <a:ext uri="{FF2B5EF4-FFF2-40B4-BE49-F238E27FC236}">
                <a16:creationId xmlns:a16="http://schemas.microsoft.com/office/drawing/2014/main" id="{379A8C64-A57F-BE63-7BF8-AE11AC8C0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8805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7" name="Line 4675">
            <a:extLst>
              <a:ext uri="{FF2B5EF4-FFF2-40B4-BE49-F238E27FC236}">
                <a16:creationId xmlns:a16="http://schemas.microsoft.com/office/drawing/2014/main" id="{41DEE639-AF9F-4631-9A52-075F87CF0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9598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8" name="Line 4676">
            <a:extLst>
              <a:ext uri="{FF2B5EF4-FFF2-40B4-BE49-F238E27FC236}">
                <a16:creationId xmlns:a16="http://schemas.microsoft.com/office/drawing/2014/main" id="{248BD2EB-F18E-500C-8F8F-6BEDCF56C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055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9" name="Line 4677">
            <a:extLst>
              <a:ext uri="{FF2B5EF4-FFF2-40B4-BE49-F238E27FC236}">
                <a16:creationId xmlns:a16="http://schemas.microsoft.com/office/drawing/2014/main" id="{929EB479-ED80-EFBA-FDA9-68AB140D3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1503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0" name="Line 4678">
            <a:extLst>
              <a:ext uri="{FF2B5EF4-FFF2-40B4-BE49-F238E27FC236}">
                <a16:creationId xmlns:a16="http://schemas.microsoft.com/office/drawing/2014/main" id="{04AEB7E5-BB76-7272-3763-CEB5B8901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24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1" name="Line 4679">
            <a:extLst>
              <a:ext uri="{FF2B5EF4-FFF2-40B4-BE49-F238E27FC236}">
                <a16:creationId xmlns:a16="http://schemas.microsoft.com/office/drawing/2014/main" id="{8A4DFD39-0526-33F7-355F-A22748137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325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2" name="Freeform 4680">
            <a:extLst>
              <a:ext uri="{FF2B5EF4-FFF2-40B4-BE49-F238E27FC236}">
                <a16:creationId xmlns:a16="http://schemas.microsoft.com/office/drawing/2014/main" id="{8E7B96F7-8204-2610-3599-E186685B021D}"/>
              </a:ext>
            </a:extLst>
          </p:cNvPr>
          <p:cNvSpPr>
            <a:spLocks/>
          </p:cNvSpPr>
          <p:nvPr/>
        </p:nvSpPr>
        <p:spPr bwMode="auto">
          <a:xfrm>
            <a:off x="4579938" y="6042025"/>
            <a:ext cx="0" cy="3175"/>
          </a:xfrm>
          <a:custGeom>
            <a:avLst/>
            <a:gdLst>
              <a:gd name="T0" fmla="*/ 0 h 2"/>
              <a:gd name="T1" fmla="*/ 1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AEDF31-0D6A-EEE7-383D-AA17296CD3B8}"/>
              </a:ext>
            </a:extLst>
          </p:cNvPr>
          <p:cNvSpPr/>
          <p:nvPr/>
        </p:nvSpPr>
        <p:spPr>
          <a:xfrm>
            <a:off x="66094" y="3937480"/>
            <a:ext cx="2551690" cy="2893142"/>
          </a:xfrm>
          <a:prstGeom prst="roundRect">
            <a:avLst>
              <a:gd name="adj" fmla="val 88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Pressure transduser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Knuckle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Pump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Main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</p:txBody>
      </p:sp>
    </p:spTree>
    <p:extLst>
      <p:ext uri="{BB962C8B-B14F-4D97-AF65-F5344CB8AC3E}">
        <p14:creationId xmlns:p14="http://schemas.microsoft.com/office/powerpoint/2010/main" val="18092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7997-539D-5EB5-944C-14D908F76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1" y="0"/>
            <a:ext cx="10584558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1E33C-1DCC-DBCB-6663-9C932C31444F}"/>
              </a:ext>
            </a:extLst>
          </p:cNvPr>
          <p:cNvCxnSpPr>
            <a:cxnSpLocks/>
          </p:cNvCxnSpPr>
          <p:nvPr/>
        </p:nvCxnSpPr>
        <p:spPr>
          <a:xfrm flipV="1">
            <a:off x="4525457" y="2111498"/>
            <a:ext cx="0" cy="7585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D1D349-F536-693B-FE39-193377D13383}"/>
              </a:ext>
            </a:extLst>
          </p:cNvPr>
          <p:cNvSpPr/>
          <p:nvPr/>
        </p:nvSpPr>
        <p:spPr>
          <a:xfrm>
            <a:off x="4345457" y="28700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3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45922-0C19-6F48-8B19-F0E612CF6F16}"/>
              </a:ext>
            </a:extLst>
          </p:cNvPr>
          <p:cNvCxnSpPr>
            <a:cxnSpLocks/>
          </p:cNvCxnSpPr>
          <p:nvPr/>
        </p:nvCxnSpPr>
        <p:spPr>
          <a:xfrm flipH="1" flipV="1">
            <a:off x="2674620" y="3764280"/>
            <a:ext cx="487619" cy="5823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28EB7D-997B-D01A-22F4-E60D66A4E1AF}"/>
              </a:ext>
            </a:extLst>
          </p:cNvPr>
          <p:cNvSpPr/>
          <p:nvPr/>
        </p:nvSpPr>
        <p:spPr>
          <a:xfrm>
            <a:off x="3118129" y="429676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2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AE77C-95A5-3E0D-5E64-9C404D82A5D4}"/>
              </a:ext>
            </a:extLst>
          </p:cNvPr>
          <p:cNvCxnSpPr>
            <a:cxnSpLocks/>
          </p:cNvCxnSpPr>
          <p:nvPr/>
        </p:nvCxnSpPr>
        <p:spPr>
          <a:xfrm flipV="1">
            <a:off x="7535574" y="2965363"/>
            <a:ext cx="429936" cy="4026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5CC0BA-4FAD-5011-BCE8-416921D5FA6A}"/>
              </a:ext>
            </a:extLst>
          </p:cNvPr>
          <p:cNvSpPr/>
          <p:nvPr/>
        </p:nvSpPr>
        <p:spPr>
          <a:xfrm>
            <a:off x="7226374" y="33165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5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BAD23-16ED-0AA1-4787-F3B467A06A62}"/>
              </a:ext>
            </a:extLst>
          </p:cNvPr>
          <p:cNvCxnSpPr>
            <a:cxnSpLocks/>
          </p:cNvCxnSpPr>
          <p:nvPr/>
        </p:nvCxnSpPr>
        <p:spPr>
          <a:xfrm>
            <a:off x="3517987" y="748436"/>
            <a:ext cx="346090" cy="2839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E14DA8-D762-E1D3-EB26-19E282FCFCA1}"/>
              </a:ext>
            </a:extLst>
          </p:cNvPr>
          <p:cNvSpPr/>
          <p:nvPr/>
        </p:nvSpPr>
        <p:spPr>
          <a:xfrm>
            <a:off x="3183387" y="4617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4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05905-AAD9-E715-8ABC-6EEAAD844514}"/>
              </a:ext>
            </a:extLst>
          </p:cNvPr>
          <p:cNvCxnSpPr>
            <a:cxnSpLocks/>
          </p:cNvCxnSpPr>
          <p:nvPr/>
        </p:nvCxnSpPr>
        <p:spPr>
          <a:xfrm flipV="1">
            <a:off x="1310731" y="4419600"/>
            <a:ext cx="180000" cy="5194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53DE-A933-4148-EEC3-B0607CF38DDB}"/>
              </a:ext>
            </a:extLst>
          </p:cNvPr>
          <p:cNvSpPr/>
          <p:nvPr/>
        </p:nvSpPr>
        <p:spPr>
          <a:xfrm>
            <a:off x="1062786" y="491524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1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FF3BB-9D04-333C-BA4A-CD89E52ED908}"/>
              </a:ext>
            </a:extLst>
          </p:cNvPr>
          <p:cNvSpPr/>
          <p:nvPr/>
        </p:nvSpPr>
        <p:spPr>
          <a:xfrm>
            <a:off x="4071774" y="4414561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Column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arm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Knuckle arm</a:t>
            </a:r>
          </a:p>
        </p:txBody>
      </p:sp>
    </p:spTree>
    <p:extLst>
      <p:ext uri="{BB962C8B-B14F-4D97-AF65-F5344CB8AC3E}">
        <p14:creationId xmlns:p14="http://schemas.microsoft.com/office/powerpoint/2010/main" val="3958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82AD-26C7-357D-5E30-B8E3269AE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9442D-2ED3-7924-819F-F38FE940A252}"/>
              </a:ext>
            </a:extLst>
          </p:cNvPr>
          <p:cNvSpPr txBox="1"/>
          <p:nvPr/>
        </p:nvSpPr>
        <p:spPr>
          <a:xfrm>
            <a:off x="5599998" y="53183"/>
            <a:ext cx="99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TwinCat</a:t>
            </a:r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C98997-4ED8-9D15-1574-0581119C352B}"/>
              </a:ext>
            </a:extLst>
          </p:cNvPr>
          <p:cNvGrpSpPr/>
          <p:nvPr/>
        </p:nvGrpSpPr>
        <p:grpSpPr>
          <a:xfrm>
            <a:off x="1309554" y="11430"/>
            <a:ext cx="9054916" cy="3183057"/>
            <a:chOff x="1309554" y="11430"/>
            <a:chExt cx="9054916" cy="318305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DF52D6-BAD7-24A0-06AB-F753CE3EA6C5}"/>
                </a:ext>
              </a:extLst>
            </p:cNvPr>
            <p:cNvGrpSpPr/>
            <p:nvPr/>
          </p:nvGrpSpPr>
          <p:grpSpPr>
            <a:xfrm>
              <a:off x="1309554" y="11430"/>
              <a:ext cx="9054916" cy="3183057"/>
              <a:chOff x="1309554" y="11430"/>
              <a:chExt cx="9054916" cy="318305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E22BF1-605B-AA73-398A-631A2001BDE5}"/>
                  </a:ext>
                </a:extLst>
              </p:cNvPr>
              <p:cNvGrpSpPr/>
              <p:nvPr/>
            </p:nvGrpSpPr>
            <p:grpSpPr>
              <a:xfrm>
                <a:off x="9894570" y="593089"/>
                <a:ext cx="469900" cy="467798"/>
                <a:chOff x="9894570" y="593089"/>
                <a:chExt cx="469900" cy="46779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9FED569-9B11-43AC-D040-4A50E8B3352B}"/>
                    </a:ext>
                  </a:extLst>
                </p:cNvPr>
                <p:cNvSpPr txBox="1"/>
                <p:nvPr/>
              </p:nvSpPr>
              <p:spPr>
                <a:xfrm>
                  <a:off x="9894570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A256D23-F627-5D0C-EC6E-1078B5F92249}"/>
                    </a:ext>
                  </a:extLst>
                </p:cNvPr>
                <p:cNvSpPr txBox="1"/>
                <p:nvPr/>
              </p:nvSpPr>
              <p:spPr>
                <a:xfrm rot="10800000">
                  <a:off x="10161270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430F1EB-E0B1-3A86-B608-395881DF8494}"/>
                    </a:ext>
                  </a:extLst>
                </p:cNvPr>
                <p:cNvSpPr/>
                <p:nvPr/>
              </p:nvSpPr>
              <p:spPr>
                <a:xfrm>
                  <a:off x="9932669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40EEDDF-A0A5-9016-5321-2B3AFB2343D4}"/>
                  </a:ext>
                </a:extLst>
              </p:cNvPr>
              <p:cNvGrpSpPr/>
              <p:nvPr/>
            </p:nvGrpSpPr>
            <p:grpSpPr>
              <a:xfrm>
                <a:off x="9892665" y="2726689"/>
                <a:ext cx="469900" cy="467798"/>
                <a:chOff x="9892665" y="593089"/>
                <a:chExt cx="469900" cy="467798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1C80FFA-BDC8-BF12-27CD-0B8EB9F6D8DE}"/>
                    </a:ext>
                  </a:extLst>
                </p:cNvPr>
                <p:cNvSpPr txBox="1"/>
                <p:nvPr/>
              </p:nvSpPr>
              <p:spPr>
                <a:xfrm>
                  <a:off x="989266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8E849C8-333D-D9E7-3909-014EAF5E2A9C}"/>
                    </a:ext>
                  </a:extLst>
                </p:cNvPr>
                <p:cNvSpPr txBox="1"/>
                <p:nvPr/>
              </p:nvSpPr>
              <p:spPr>
                <a:xfrm rot="10800000">
                  <a:off x="1015936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6280B6D-7A3C-19CF-43BF-6D3D54E5D49D}"/>
                    </a:ext>
                  </a:extLst>
                </p:cNvPr>
                <p:cNvSpPr/>
                <p:nvPr/>
              </p:nvSpPr>
              <p:spPr>
                <a:xfrm>
                  <a:off x="993076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A216C4-A81B-C60A-80B0-87D01B76406B}"/>
                  </a:ext>
                </a:extLst>
              </p:cNvPr>
              <p:cNvGrpSpPr/>
              <p:nvPr/>
            </p:nvGrpSpPr>
            <p:grpSpPr>
              <a:xfrm>
                <a:off x="3920859" y="2523687"/>
                <a:ext cx="469900" cy="467798"/>
                <a:chOff x="9888855" y="593089"/>
                <a:chExt cx="469900" cy="467798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9125BD4-F0DF-7F43-303F-AB594B2694EC}"/>
                    </a:ext>
                  </a:extLst>
                </p:cNvPr>
                <p:cNvSpPr txBox="1"/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C99B3E2-D273-90D8-3569-82074ED7052B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372AAA-54E8-03AD-ECDD-8B75885A351D}"/>
                    </a:ext>
                  </a:extLst>
                </p:cNvPr>
                <p:cNvSpPr/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7D65563-691D-112C-1B1C-57483611391C}"/>
                  </a:ext>
                </a:extLst>
              </p:cNvPr>
              <p:cNvGrpSpPr/>
              <p:nvPr/>
            </p:nvGrpSpPr>
            <p:grpSpPr>
              <a:xfrm>
                <a:off x="1309554" y="2521364"/>
                <a:ext cx="469900" cy="467798"/>
                <a:chOff x="9888855" y="593089"/>
                <a:chExt cx="469900" cy="467798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C78F16A-136E-29B5-00CF-231DFA732CD8}"/>
                    </a:ext>
                  </a:extLst>
                </p:cNvPr>
                <p:cNvSpPr txBox="1"/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6B2F99B-CD4F-BF78-F96E-DE82986F9AEF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741C97B-AEFB-B865-0F34-03D4E08653C4}"/>
                    </a:ext>
                  </a:extLst>
                </p:cNvPr>
                <p:cNvSpPr/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9B24D5-DE0A-7910-520B-9848AC1CFF1A}"/>
                  </a:ext>
                </a:extLst>
              </p:cNvPr>
              <p:cNvGrpSpPr/>
              <p:nvPr/>
            </p:nvGrpSpPr>
            <p:grpSpPr>
              <a:xfrm>
                <a:off x="1309554" y="11430"/>
                <a:ext cx="469900" cy="467798"/>
                <a:chOff x="9888855" y="591184"/>
                <a:chExt cx="469900" cy="467798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CAAE98F-379E-B7DD-DAAF-A59239DF6B62}"/>
                    </a:ext>
                  </a:extLst>
                </p:cNvPr>
                <p:cNvSpPr txBox="1"/>
                <p:nvPr/>
              </p:nvSpPr>
              <p:spPr>
                <a:xfrm>
                  <a:off x="9888855" y="751205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3208D29-A907-EEF7-18CE-A746F8DAE584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1184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A14003B-29E9-DB52-9E1E-BB604EE332F2}"/>
                    </a:ext>
                  </a:extLst>
                </p:cNvPr>
                <p:cNvSpPr/>
                <p:nvPr/>
              </p:nvSpPr>
              <p:spPr>
                <a:xfrm>
                  <a:off x="9926954" y="639445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BF3926-61E7-6ED7-1BEF-E94E9382C90C}"/>
                </a:ext>
              </a:extLst>
            </p:cNvPr>
            <p:cNvSpPr txBox="1"/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426636-D8B5-EDAD-01C4-192DCFE18C6B}"/>
                </a:ext>
              </a:extLst>
            </p:cNvPr>
            <p:cNvSpPr txBox="1"/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F05A8F9-5EE9-00DB-AD87-0528FAA56589}"/>
                </a:ext>
              </a:extLst>
            </p:cNvPr>
            <p:cNvSpPr/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2E23D0-B22B-B23A-606A-4DFB0CE72FD0}"/>
                </a:ext>
              </a:extLst>
            </p:cNvPr>
            <p:cNvSpPr txBox="1"/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A2CD26-B6EE-90B7-6798-C949C9B40A60}"/>
                </a:ext>
              </a:extLst>
            </p:cNvPr>
            <p:cNvSpPr txBox="1"/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1FA10C-1919-78D6-8471-188A5742544D}"/>
                </a:ext>
              </a:extLst>
            </p:cNvPr>
            <p:cNvSpPr/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9545575-1973-F124-BB9A-C08A859B19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36014" t="11949" r="28548" b="25915"/>
          <a:stretch/>
        </p:blipFill>
        <p:spPr>
          <a:xfrm>
            <a:off x="684042" y="-27899"/>
            <a:ext cx="10265910" cy="68858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D8250-5C85-9A54-C844-6AEB0ADDF5DB}"/>
              </a:ext>
            </a:extLst>
          </p:cNvPr>
          <p:cNvSpPr/>
          <p:nvPr/>
        </p:nvSpPr>
        <p:spPr>
          <a:xfrm>
            <a:off x="7551243" y="2229739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4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2F44C8-F7DE-DB0F-2CA7-EF0085148796}"/>
              </a:ext>
            </a:extLst>
          </p:cNvPr>
          <p:cNvSpPr/>
          <p:nvPr/>
        </p:nvSpPr>
        <p:spPr>
          <a:xfrm>
            <a:off x="7122433" y="661080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1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F467B-45AB-D7BF-ED0D-710B807104B2}"/>
              </a:ext>
            </a:extLst>
          </p:cNvPr>
          <p:cNvSpPr/>
          <p:nvPr/>
        </p:nvSpPr>
        <p:spPr>
          <a:xfrm>
            <a:off x="9930764" y="233780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2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01CE7-5918-CBAD-F0D0-AEF5DB6A0A9D}"/>
              </a:ext>
            </a:extLst>
          </p:cNvPr>
          <p:cNvSpPr/>
          <p:nvPr/>
        </p:nvSpPr>
        <p:spPr>
          <a:xfrm>
            <a:off x="3982158" y="2989162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5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F1C2E0-3DF6-0E49-691B-B50BDE48487B}"/>
              </a:ext>
            </a:extLst>
          </p:cNvPr>
          <p:cNvSpPr/>
          <p:nvPr/>
        </p:nvSpPr>
        <p:spPr>
          <a:xfrm>
            <a:off x="1317447" y="3003057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6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50C50-53B6-ECD7-83CB-CC7B4EB81F8E}"/>
              </a:ext>
            </a:extLst>
          </p:cNvPr>
          <p:cNvSpPr/>
          <p:nvPr/>
        </p:nvSpPr>
        <p:spPr>
          <a:xfrm>
            <a:off x="1781182" y="93436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7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C8F25F-7AFB-A956-7F9F-A93979B1B6A2}"/>
              </a:ext>
            </a:extLst>
          </p:cNvPr>
          <p:cNvSpPr/>
          <p:nvPr/>
        </p:nvSpPr>
        <p:spPr>
          <a:xfrm>
            <a:off x="9951311" y="3202942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3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D6F5DE-9765-9313-0FE8-D0D515420F64}"/>
              </a:ext>
            </a:extLst>
          </p:cNvPr>
          <p:cNvSpPr/>
          <p:nvPr/>
        </p:nvSpPr>
        <p:spPr>
          <a:xfrm>
            <a:off x="366553" y="4532671"/>
            <a:ext cx="1130894" cy="1976284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Pb1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Pb2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Pa1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Pa2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Pa3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Pa4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Pb3</a:t>
            </a:r>
          </a:p>
        </p:txBody>
      </p:sp>
    </p:spTree>
    <p:extLst>
      <p:ext uri="{BB962C8B-B14F-4D97-AF65-F5344CB8AC3E}">
        <p14:creationId xmlns:p14="http://schemas.microsoft.com/office/powerpoint/2010/main" val="15300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102</Words>
  <Application>Microsoft Office PowerPoint</Application>
  <PresentationFormat>Widescreen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6</cp:revision>
  <dcterms:created xsi:type="dcterms:W3CDTF">2025-02-11T12:06:36Z</dcterms:created>
  <dcterms:modified xsi:type="dcterms:W3CDTF">2025-02-16T10:36:02Z</dcterms:modified>
</cp:coreProperties>
</file>