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96AD-ADC0-DDB3-84C2-09AB37DA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EAAD2-BF5F-3E99-5DC6-3BC524520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C5DAA-FC10-6ACE-DA3C-609A5F9F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3F4C1-C882-C695-C549-0BCBBA2C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BE7D-8F62-2821-D50E-55BBE533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02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DD7F-43CE-4124-8742-3C01842A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A25B6-8C0F-FE69-BAE4-668C32EC5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5713-B34A-E3ED-F9DF-16412C6F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8147-2F86-06F8-CB7E-18B15E17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BF79-AAFE-74D4-F8B0-D9AAAE84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48703-F932-2E8F-E949-C37F982D5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E9E5A-A394-F765-3091-8C5118472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3F36-9410-02FC-F6A1-3A971111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4137-8BBD-BDB2-9A19-15F00AC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28BD-5C86-0562-2E9C-44732748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1F0B-F49F-FE7D-17BA-8A0B7D2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79AB-5A55-D7F0-1C8F-735FE04E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ADD0-6B4E-F706-EBA9-9F3C5DD8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6CDD-90CE-3639-69DE-8C1C80C0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1C0E-8BEC-82F5-35BD-B08B27E0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28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DEFE-A302-59E8-9D46-DA9A28D2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EE7E-2F24-DC42-80E1-0ED9FAFF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433D-D647-6AAB-F8A7-FBD8B702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1110-3376-8C97-4098-C12401B9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BF62-302C-0F82-948C-7F797DA9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26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DCC4-6B3E-B873-9FD0-140D4579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24E0-38B1-1275-1701-7CFC1360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C8E3-43E1-B407-C190-0E9684772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A9B94-28BF-6F1C-BB7B-8F70B300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5605-118E-5A2E-83CD-97C39AE2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E2EE1-C4CA-2618-E41D-EAC29C8E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C53A-BBA7-5303-CE93-F9698AEC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F31B-7C9D-CA1E-4FE9-3DAD3095A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081A8-7AB3-47CD-5C42-E10FC49C8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CCB89-E518-C87F-C31D-9B8683B2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D6915-CAC6-E8B6-C185-E32DEBB6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DBD21-24F2-F407-F5E3-8DA42A25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3FD35-A93F-30EB-B26E-FB3547F6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A964A-6824-65D6-3BEA-5BEF921B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2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BAAF-E3DE-8B41-020B-C1F20345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94373-CD30-E5A2-C808-80C67B11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FFA57-BF26-6DCF-0B4D-31F43FD1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7262-3FFC-2265-9772-C27E09E1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F7A8D-D178-245E-5161-1021E6FD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00001-419D-F369-86FF-D2BC12A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0A263-7275-B047-F5D7-3D6BEB7E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9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D599-1932-3511-8E2C-B5FF09BC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1D24-E17A-BDB7-58ED-33F8D762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B6678-2E1D-57E8-1EB7-26675B75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474C1-7F0A-772D-D8D9-CBF863F5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E9FC2-14B1-373B-5F6E-CD72C0E6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05E3-AE41-86EA-73AB-631E3B4E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8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31A5-CEBF-E999-0255-FC0E77C9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C3DF2-0BE8-66B0-C48A-BD4C1E7BE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219EB-5AFD-75A0-5DE5-428ACF5B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7228B-41BD-420D-53E8-93610392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C004-4B62-D2D1-B88E-A77C27E0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EED3-3B6D-B669-454E-CDD393BA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32A0C-0B52-2473-EAC6-99A07C8B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41FC-F8D0-8779-0923-E162D080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2E894-868F-BB69-50B5-B6B81E615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22BAF-E594-4E81-8009-4ED81FDFC87D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8B2B-B78B-E4ED-677A-6D317BFAE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8E71-21A4-26D5-8559-2C8A2FC1E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5D30E-B87C-4BAF-BE7A-1378A7294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6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E1773D4-3C3C-DE9B-C1C1-1DC20805A810}"/>
              </a:ext>
            </a:extLst>
          </p:cNvPr>
          <p:cNvGrpSpPr/>
          <p:nvPr/>
        </p:nvGrpSpPr>
        <p:grpSpPr>
          <a:xfrm>
            <a:off x="2216885" y="-1090767"/>
            <a:ext cx="8018207" cy="7948767"/>
            <a:chOff x="2216885" y="-1014567"/>
            <a:chExt cx="8018207" cy="79487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DDEC9E-BAD2-0A14-9363-8AEBD7C68D22}"/>
                </a:ext>
              </a:extLst>
            </p:cNvPr>
            <p:cNvGrpSpPr/>
            <p:nvPr/>
          </p:nvGrpSpPr>
          <p:grpSpPr>
            <a:xfrm>
              <a:off x="2216885" y="-1014567"/>
              <a:ext cx="8018207" cy="7948767"/>
              <a:chOff x="2216885" y="-1090767"/>
              <a:chExt cx="8018207" cy="7948767"/>
            </a:xfrm>
          </p:grpSpPr>
          <p:pic>
            <p:nvPicPr>
              <p:cNvPr id="5" name="Picture 4" descr="A red machine with green and blue parts&#10;&#10;AI-generated content may be incorrect.">
                <a:extLst>
                  <a:ext uri="{FF2B5EF4-FFF2-40B4-BE49-F238E27FC236}">
                    <a16:creationId xmlns:a16="http://schemas.microsoft.com/office/drawing/2014/main" id="{AA570445-CDFF-8E80-2844-06558529A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885" y="0"/>
                <a:ext cx="7758230" cy="6858000"/>
              </a:xfrm>
              <a:prstGeom prst="rect">
                <a:avLst/>
              </a:prstGeom>
            </p:spPr>
          </p:pic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E1385E56-3F18-026C-2EA7-17144B3BFCCF}"/>
                  </a:ext>
                </a:extLst>
              </p:cNvPr>
              <p:cNvSpPr/>
              <p:nvPr/>
            </p:nvSpPr>
            <p:spPr>
              <a:xfrm flipV="1">
                <a:off x="5418517" y="-1090767"/>
                <a:ext cx="4816575" cy="4889499"/>
              </a:xfrm>
              <a:prstGeom prst="arc">
                <a:avLst>
                  <a:gd name="adj1" fmla="val 17180406"/>
                  <a:gd name="adj2" fmla="val 19554024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6CE5517-CDB0-13E7-33AE-A5FDF7791FF2}"/>
                  </a:ext>
                </a:extLst>
              </p:cNvPr>
              <p:cNvSpPr/>
              <p:nvPr/>
            </p:nvSpPr>
            <p:spPr>
              <a:xfrm flipH="1" flipV="1">
                <a:off x="5418517" y="-1090767"/>
                <a:ext cx="4816575" cy="4889499"/>
              </a:xfrm>
              <a:prstGeom prst="arc">
                <a:avLst>
                  <a:gd name="adj1" fmla="val 16339938"/>
                  <a:gd name="adj2" fmla="val 18614588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A800AB-3C7D-8EC0-4C30-89C506458F68}"/>
                </a:ext>
              </a:extLst>
            </p:cNvPr>
            <p:cNvSpPr/>
            <p:nvPr/>
          </p:nvSpPr>
          <p:spPr>
            <a:xfrm>
              <a:off x="7753226" y="1375040"/>
              <a:ext cx="163954" cy="1616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7DBF6F-7186-4657-BF73-F7C60C49F4FE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1565356"/>
              <a:ext cx="243205" cy="23208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2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F839CA-44F2-AA49-9D55-14FD71941C78}"/>
              </a:ext>
            </a:extLst>
          </p:cNvPr>
          <p:cNvGrpSpPr/>
          <p:nvPr/>
        </p:nvGrpSpPr>
        <p:grpSpPr>
          <a:xfrm>
            <a:off x="128875" y="0"/>
            <a:ext cx="11079757" cy="6858000"/>
            <a:chOff x="128875" y="0"/>
            <a:chExt cx="11079757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B9E6-5BB5-F02E-D7A9-6BA4ADCC59D6}"/>
                </a:ext>
              </a:extLst>
            </p:cNvPr>
            <p:cNvGrpSpPr/>
            <p:nvPr/>
          </p:nvGrpSpPr>
          <p:grpSpPr>
            <a:xfrm>
              <a:off x="128875" y="0"/>
              <a:ext cx="11079757" cy="6858000"/>
              <a:chOff x="92299" y="0"/>
              <a:chExt cx="11079757" cy="6858000"/>
            </a:xfrm>
          </p:grpSpPr>
          <p:pic>
            <p:nvPicPr>
              <p:cNvPr id="5" name="Picture 4" descr="A red mechanical device with colorful parts">
                <a:extLst>
                  <a:ext uri="{FF2B5EF4-FFF2-40B4-BE49-F238E27FC236}">
                    <a16:creationId xmlns:a16="http://schemas.microsoft.com/office/drawing/2014/main" id="{E014D73A-82D8-D3B0-4A66-B22742CF6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944" y="0"/>
                <a:ext cx="10152112" cy="6858000"/>
              </a:xfrm>
              <a:prstGeom prst="rect">
                <a:avLst/>
              </a:prstGeom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9739801-15AA-A2D4-0268-78C4C7701BC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113974" y="998630"/>
                <a:ext cx="2863190" cy="2906539"/>
                <a:chOff x="5418517" y="-1090767"/>
                <a:chExt cx="4816575" cy="4889499"/>
              </a:xfrm>
            </p:grpSpPr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784BFA09-17EE-0E1F-B574-B77BB719A2CF}"/>
                    </a:ext>
                  </a:extLst>
                </p:cNvPr>
                <p:cNvSpPr/>
                <p:nvPr/>
              </p:nvSpPr>
              <p:spPr>
                <a:xfrm flipV="1">
                  <a:off x="5418517" y="-1090767"/>
                  <a:ext cx="4816575" cy="4889499"/>
                </a:xfrm>
                <a:prstGeom prst="arc">
                  <a:avLst>
                    <a:gd name="adj1" fmla="val 17180406"/>
                    <a:gd name="adj2" fmla="val 19554024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 dirty="0"/>
                </a:p>
              </p:txBody>
            </p:sp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80B79821-AE41-7FBE-D0A6-AE37A54F7BDB}"/>
                    </a:ext>
                  </a:extLst>
                </p:cNvPr>
                <p:cNvSpPr/>
                <p:nvPr/>
              </p:nvSpPr>
              <p:spPr>
                <a:xfrm flipH="1" flipV="1">
                  <a:off x="5418517" y="-1090767"/>
                  <a:ext cx="4816575" cy="4889499"/>
                </a:xfrm>
                <a:prstGeom prst="arc">
                  <a:avLst>
                    <a:gd name="adj1" fmla="val 16339938"/>
                    <a:gd name="adj2" fmla="val 18614588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6CA9BC-0C1F-2ED7-7855-C9F3E1238262}"/>
                </a:ext>
              </a:extLst>
            </p:cNvPr>
            <p:cNvGrpSpPr/>
            <p:nvPr/>
          </p:nvGrpSpPr>
          <p:grpSpPr>
            <a:xfrm rot="16364236">
              <a:off x="2134477" y="1645099"/>
              <a:ext cx="206394" cy="1589274"/>
              <a:chOff x="7753226" y="1375040"/>
              <a:chExt cx="206394" cy="158927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1B4827C-9916-C2DD-A300-8CC497ACD798}"/>
                  </a:ext>
                </a:extLst>
              </p:cNvPr>
              <p:cNvSpPr/>
              <p:nvPr/>
            </p:nvSpPr>
            <p:spPr>
              <a:xfrm>
                <a:off x="7753226" y="1375040"/>
                <a:ext cx="163954" cy="16166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F95EA4C-97C7-0621-25E9-3867A8D625E6}"/>
                  </a:ext>
                </a:extLst>
              </p:cNvPr>
              <p:cNvCxnSpPr>
                <a:cxnSpLocks/>
              </p:cNvCxnSpPr>
              <p:nvPr/>
            </p:nvCxnSpPr>
            <p:spPr>
              <a:xfrm rot="5235764" flipV="1">
                <a:off x="7222943" y="2227636"/>
                <a:ext cx="1401472" cy="71883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866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rane with green blue and purple parts&#10;&#10;AI-generated content may be incorrect.">
            <a:extLst>
              <a:ext uri="{FF2B5EF4-FFF2-40B4-BE49-F238E27FC236}">
                <a16:creationId xmlns:a16="http://schemas.microsoft.com/office/drawing/2014/main" id="{4534C301-E5EC-E8B2-A7AA-84504849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53" y="0"/>
            <a:ext cx="692689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D9B940-7E19-B79C-56BA-2D29818ADA8C}"/>
              </a:ext>
            </a:extLst>
          </p:cNvPr>
          <p:cNvSpPr/>
          <p:nvPr/>
        </p:nvSpPr>
        <p:spPr>
          <a:xfrm>
            <a:off x="8858864" y="1258528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81D3E-A3E0-E31A-FA4B-8085251AD5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920740" y="1196340"/>
            <a:ext cx="3082124" cy="62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FCEB8A-A2A2-EBDC-4099-C090DC3BEDD8}"/>
              </a:ext>
            </a:extLst>
          </p:cNvPr>
          <p:cNvCxnSpPr>
            <a:cxnSpLocks/>
          </p:cNvCxnSpPr>
          <p:nvPr/>
        </p:nvCxnSpPr>
        <p:spPr>
          <a:xfrm>
            <a:off x="9146864" y="1402528"/>
            <a:ext cx="0" cy="22626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408AB58-270C-B7DD-A626-C6056F1D6FC2}"/>
              </a:ext>
            </a:extLst>
          </p:cNvPr>
          <p:cNvSpPr/>
          <p:nvPr/>
        </p:nvSpPr>
        <p:spPr>
          <a:xfrm>
            <a:off x="8858863" y="1258528"/>
            <a:ext cx="288002" cy="2880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58FE887F-E4FF-0AAE-276E-C497214AD879}"/>
              </a:ext>
            </a:extLst>
          </p:cNvPr>
          <p:cNvSpPr/>
          <p:nvPr/>
        </p:nvSpPr>
        <p:spPr>
          <a:xfrm>
            <a:off x="8933506" y="3665220"/>
            <a:ext cx="426715" cy="329184"/>
          </a:xfrm>
          <a:prstGeom prst="snip2Same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7E2344-0A0A-3C54-1D94-AF2609459626}"/>
              </a:ext>
            </a:extLst>
          </p:cNvPr>
          <p:cNvGrpSpPr/>
          <p:nvPr/>
        </p:nvGrpSpPr>
        <p:grpSpPr>
          <a:xfrm>
            <a:off x="9434865" y="2973324"/>
            <a:ext cx="180000" cy="1712976"/>
            <a:chOff x="9883056" y="3133344"/>
            <a:chExt cx="180000" cy="171297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9AF4357-8E85-5B44-3EFF-7B91B7EA67EF}"/>
                </a:ext>
              </a:extLst>
            </p:cNvPr>
            <p:cNvCxnSpPr/>
            <p:nvPr/>
          </p:nvCxnSpPr>
          <p:spPr>
            <a:xfrm flipV="1">
              <a:off x="9973056" y="3133344"/>
              <a:ext cx="0" cy="73761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5CE99-0F4F-5A31-EB24-44FF411F162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79152" y="4108704"/>
              <a:ext cx="0" cy="73761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BA6A06-8A65-3B1C-D2DC-294DB798108A}"/>
                </a:ext>
              </a:extLst>
            </p:cNvPr>
            <p:cNvSpPr/>
            <p:nvPr/>
          </p:nvSpPr>
          <p:spPr>
            <a:xfrm>
              <a:off x="9883056" y="3904404"/>
              <a:ext cx="180000" cy="180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3735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3</cp:revision>
  <dcterms:created xsi:type="dcterms:W3CDTF">2025-02-07T09:35:09Z</dcterms:created>
  <dcterms:modified xsi:type="dcterms:W3CDTF">2025-02-07T09:55:45Z</dcterms:modified>
</cp:coreProperties>
</file>