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95798-0207-4BC9-A1AD-5C0AECAF9795}">
          <p14:sldIdLst>
            <p14:sldId id="260"/>
            <p14:sldId id="257"/>
            <p14:sldId id="259"/>
            <p14:sldId id="261"/>
            <p14:sldId id="262"/>
          </p14:sldIdLst>
        </p14:section>
        <p14:section name="Untitled Section" id="{D4363EE0-9DFA-47FD-9FEE-547598C7C9F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911" autoAdjust="0"/>
  </p:normalViewPr>
  <p:slideViewPr>
    <p:cSldViewPr snapToGrid="0">
      <p:cViewPr>
        <p:scale>
          <a:sx n="125" d="100"/>
          <a:sy n="125" d="100"/>
        </p:scale>
        <p:origin x="72" y="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4AB72-428D-4829-85BA-134047D80F56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B3E0-9C92-43DF-8659-12C732B55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48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1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E01E0-6027-E69C-2DFF-894174108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A2688E-E2B4-7654-028C-889DC2BFA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BE165-2B4C-249B-685A-80596D67E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84B2C-CB80-75EE-41C2-F73160849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1CE7F-A864-A045-4508-54768E9E2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6EF1D-B90A-8C54-D59A-1DF175354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BF307E-DD88-D4CC-EE2E-4D4377904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05112-9EEB-C77C-B0D7-17E55B068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9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F5F2-0B7A-F822-8924-DE3B25B93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9D94A-3DA8-8BAF-F80F-3EB8EC96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0516-38DA-DCF0-D668-4C19C2D0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951A-00E7-4846-EB0B-DA5C5A05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EC50-69DC-8462-8059-A65EC70C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21DA-BAEA-B9AA-BCF1-23785948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3A2E-4684-D081-8499-699C3777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7CAD-6FD7-54CC-DA37-02B53E53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3B34-889C-D8ED-E840-29DDBCF1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55F6-551A-4F91-A5B0-4D1D2838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CE7BF-FC6F-84E1-8D70-580BADABA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26B49-7685-C82B-1AA1-5A7E96E50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A89F-0A74-9FE7-BDA6-D71D12BD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ADF4-2AC0-0088-417E-C0B137A8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DDE8-08EC-5B4F-DB35-4A7CD40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78F8-1B2B-E9D0-5FAE-FB2FFC67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3C6C-3B06-0AED-5FBD-D6BB362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CA02-1CFB-2C48-8DB3-1DB50782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4659-8061-C489-F7E1-E654781B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D293-2B54-4094-8899-90D1F36E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13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30B9-6529-664E-43EA-24F24CCB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FEBFC-1E2D-7D8D-9237-14B754C6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A444-A08B-8819-0E50-75FA9E01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2189-FA28-F8E7-8E45-261ECD68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7E21-ED2A-323D-EA66-3CF42497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0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6503-8708-95A9-419F-F042A0B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8604-C548-D726-6A4D-717CBE53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6865D-3102-10B2-6684-816F61B65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BC8D0-DAF1-A9D2-6F0E-2882F080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9FE86-F919-3BD2-DE30-E4F454B3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3DBA8-E76B-9A3C-6F21-1B621B43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73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0C6-04A7-4168-DB8B-AAE8BF0F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97A4-2CFD-8414-FBEC-14BC24AC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679F7-A503-1F86-75C2-ADCC8C5B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7AB6-8EB8-C3DE-3AEC-6D5A8488C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FD792-CF58-5682-AF9E-376A9F1A1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BFBA4-0781-4162-F057-9F32A054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FD8C6-B949-4A0A-EA47-9AC5D957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28BD7-362E-512B-3FB0-71C3D067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5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ADA-4319-C5AF-2889-C56D293E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0BCB5-837D-7BFE-A5F6-9CF91C3A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FD683-27BC-C8EE-C93B-51432624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A1B43-8548-CE0D-44F8-E03994B2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9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5C939-ECAA-4BD1-45C7-FABA9176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93B28-C3E4-661E-D59C-E82A6F56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05A96-CCF8-D7BF-6D0F-421E424B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31C6-4264-4316-50AB-42DC4C1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741E-CAC7-2128-9160-59AF7BFD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31F80-8827-8B8A-DD3F-724323703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4619-868D-CEAE-653E-8F8515E3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24039-0720-A66E-8777-F10AD190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7D9E-5F80-47DA-6301-2570BA9A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8FEE-C91C-914E-B13E-32BD766F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DD324-F63C-DD69-10E9-41AFCE1D9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06CCC-7F00-CEAF-3CF2-A6B33B36C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82F90-A0D1-4258-437D-F197D893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36125-8559-6128-09AD-1F030C6B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43E2-9D46-1729-5920-E6B11B9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1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5EA8A-81DA-676F-D178-D0DD811C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25DF-10DA-4F6C-3967-49565C4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7F396-8948-9F0B-1FDE-6360E78B6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C9C05-9639-4EC7-951E-4D67C5F3A0E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DADE2-6EBF-8EF8-15A1-4A5E832F8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2A04-52C7-4048-D86D-80FC25423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1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loudconvert.com/pdf-to-svg" TargetMode="Externa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9A1E6B2-DF56-AACD-CB11-1512111E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" y="4083621"/>
            <a:ext cx="2400635" cy="102884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0ABFC22-75AE-62AD-5E9C-9EB64B3E3D1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41156" y="-567000"/>
            <a:ext cx="11309687" cy="7992000"/>
            <a:chOff x="441156" y="-567000"/>
            <a:chExt cx="11309687" cy="7992000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6095B21E-BC1E-E928-B9B3-EBA4A1C9700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156" y="-567000"/>
              <a:ext cx="11309687" cy="7992000"/>
            </a:xfrm>
            <a:prstGeom prst="rect">
              <a:avLst/>
            </a:prstGeom>
          </p:spPr>
        </p:pic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78AA3B2-4842-57F0-2D59-D75A1F47B8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3198494" y="3942080"/>
              <a:ext cx="78105" cy="92710"/>
            </a:xfrm>
            <a:prstGeom prst="triangl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90BCDBB-61E0-E44C-835C-A0BBA7712E19}"/>
              </a:ext>
            </a:extLst>
          </p:cNvPr>
          <p:cNvSpPr txBox="1"/>
          <p:nvPr/>
        </p:nvSpPr>
        <p:spPr>
          <a:xfrm>
            <a:off x="8656320" y="4754880"/>
            <a:ext cx="3350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Importing from autocad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Export as pdf from autocad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Convert pdf to svg (</a:t>
            </a:r>
            <a:r>
              <a:rPr lang="nb-NO" dirty="0">
                <a:hlinkClick r:id="rId5"/>
              </a:rPr>
              <a:t>https://cloudconvert.com/pdf-to-svg</a:t>
            </a:r>
            <a:r>
              <a:rPr lang="nb-NO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Insert svg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19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5D136-37F7-A2CC-9E91-C4862848F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95E1F58-04A8-D0FE-9757-083903A5E82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5561" y="1771518"/>
            <a:ext cx="10600878" cy="4622629"/>
            <a:chOff x="997231" y="1801470"/>
            <a:chExt cx="10600878" cy="462262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975AD0A-149C-4F62-0E0D-2EE71F52315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0055225" y="3220543"/>
              <a:ext cx="360000" cy="899292"/>
              <a:chOff x="10055225" y="3220543"/>
              <a:chExt cx="360000" cy="899292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D121FFB-8476-3EDE-62ED-534FE19B2C4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8" idx="0"/>
              </p:cNvCxnSpPr>
              <p:nvPr/>
            </p:nvCxnSpPr>
            <p:spPr>
              <a:xfrm flipV="1">
                <a:off x="10235225" y="3220543"/>
                <a:ext cx="0" cy="53929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F5F2DDC-CE2F-81BC-0558-2517B11E18B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552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2</a:t>
                </a:r>
                <a:endParaRPr lang="en-GB" dirty="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5976B5F-F9BE-3F6E-F7C2-716BBE0B1DD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600536" y="1801470"/>
              <a:ext cx="855118" cy="360000"/>
              <a:chOff x="9543337" y="1327014"/>
              <a:chExt cx="855118" cy="360000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5208587-A3AD-D43A-2987-C127AF8A4A6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9909108" y="1507014"/>
                <a:ext cx="489347" cy="2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26E1E4C-3D97-DC5D-182F-9C2EDCB5BD3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543337" y="1327014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3</a:t>
                </a:r>
                <a:endParaRPr lang="en-GB" dirty="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66A8AF1-1AF4-A61B-B4AA-77FB5B8E25F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238109" y="3555472"/>
              <a:ext cx="360000" cy="644716"/>
              <a:chOff x="10626600" y="4236356"/>
              <a:chExt cx="360000" cy="644716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3BF1A53F-C2A2-D2B2-4BFD-445D3C73C4C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27" idx="0"/>
              </p:cNvCxnSpPr>
              <p:nvPr/>
            </p:nvCxnSpPr>
            <p:spPr>
              <a:xfrm flipH="1" flipV="1">
                <a:off x="10799834" y="4236356"/>
                <a:ext cx="6766" cy="2847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5B3E481-3B4B-899C-FEF8-F912BCBA6BD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626600" y="4521072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1</a:t>
                </a:r>
                <a:endParaRPr lang="en-GB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272DFA1-D9D2-0594-237C-E18293B03B4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075670" y="3840188"/>
              <a:ext cx="667096" cy="636289"/>
              <a:chOff x="11090919" y="3114611"/>
              <a:chExt cx="667096" cy="636289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BA91683E-17D2-FD2E-E295-9977E0A4475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30" idx="1"/>
              </p:cNvCxnSpPr>
              <p:nvPr/>
            </p:nvCxnSpPr>
            <p:spPr>
              <a:xfrm flipH="1" flipV="1">
                <a:off x="11090919" y="3114611"/>
                <a:ext cx="359817" cy="3290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586597E-FC1A-B0B5-0957-10EBDE985C5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398015" y="3390900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4</a:t>
                </a:r>
                <a:endParaRPr lang="en-GB" dirty="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7B7F744-5250-F584-5E77-F1F2E085127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870351" y="6064099"/>
              <a:ext cx="688859" cy="360000"/>
              <a:chOff x="13294115" y="4148455"/>
              <a:chExt cx="688859" cy="360000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E42F68FF-6040-528E-8B4F-8E29D202322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13294115" y="4149385"/>
                <a:ext cx="331470" cy="115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FA801095-FFDA-AB08-4CB5-535145C75D1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622974" y="414845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6</a:t>
                </a:r>
                <a:endParaRPr lang="en-GB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829CFDC-1581-DE7B-6744-81B19FAF57E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058861" y="3946571"/>
              <a:ext cx="360000" cy="709906"/>
              <a:chOff x="11230397" y="3054268"/>
              <a:chExt cx="360000" cy="709906"/>
            </a:xfrm>
          </p:grpSpPr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AB5C6A8A-0F4F-31E1-3AEE-9823F0E843B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0" idx="0"/>
              </p:cNvCxnSpPr>
              <p:nvPr/>
            </p:nvCxnSpPr>
            <p:spPr>
              <a:xfrm flipV="1">
                <a:off x="11410397" y="3054268"/>
                <a:ext cx="0" cy="34990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D15A957-C60C-94E8-64E4-8F711435A9E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230397" y="3404174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7</a:t>
                </a:r>
                <a:endParaRPr lang="en-GB" dirty="0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DE4D458-40DC-F59B-2001-DB0357636D9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97231" y="3555035"/>
              <a:ext cx="360000" cy="645153"/>
              <a:chOff x="11058652" y="4197357"/>
              <a:chExt cx="360000" cy="645153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5806614-5A59-1FE4-4297-B99DCE1130B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11238652" y="4197357"/>
                <a:ext cx="0" cy="28515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14E750A-BE48-FE45-D697-E6EF7719C4F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058652" y="4482510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8</a:t>
                </a:r>
                <a:endParaRPr lang="en-GB" dirty="0"/>
              </a:p>
            </p:txBody>
          </p:sp>
        </p:grp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1CD198-65C9-6518-C4C9-66ABAA43DFE8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971532" y="3810236"/>
            <a:ext cx="329305" cy="30739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AA38495-9914-BE04-F375-49529E978642}"/>
              </a:ext>
            </a:extLst>
          </p:cNvPr>
          <p:cNvSpPr/>
          <p:nvPr/>
        </p:nvSpPr>
        <p:spPr>
          <a:xfrm>
            <a:off x="4664253" y="4064909"/>
            <a:ext cx="360000" cy="360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F06D89-9A3F-0976-F6BB-003384221AE6}"/>
              </a:ext>
            </a:extLst>
          </p:cNvPr>
          <p:cNvSpPr/>
          <p:nvPr/>
        </p:nvSpPr>
        <p:spPr>
          <a:xfrm>
            <a:off x="7812714" y="4545030"/>
            <a:ext cx="3938129" cy="2249835"/>
          </a:xfrm>
          <a:prstGeom prst="roundRect">
            <a:avLst>
              <a:gd name="adj" fmla="val 8869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Knucle cylinder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Pressure transduser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Knuckle counter balance valve block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Hawe directional control valve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 startAt="5"/>
            </a:pPr>
            <a:r>
              <a:rPr lang="nb-NO" sz="1600" dirty="0"/>
              <a:t>Hawe directional control valve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 startAt="5"/>
            </a:pPr>
            <a:r>
              <a:rPr lang="nb-NO" sz="1600" dirty="0"/>
              <a:t>Pump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 startAt="5"/>
            </a:pPr>
            <a:r>
              <a:rPr lang="nb-NO" sz="1600" dirty="0"/>
              <a:t>Main counter balance valve block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 startAt="5"/>
            </a:pPr>
            <a:r>
              <a:rPr lang="nb-NO" sz="1600" dirty="0"/>
              <a:t>Main cylinder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816DFC-FC55-D6D8-1333-0BA9702450B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2221" y="41682"/>
            <a:ext cx="8619964" cy="4692439"/>
            <a:chOff x="1652221" y="41682"/>
            <a:chExt cx="8619964" cy="469243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C4977A7-76BD-B025-3BE6-943B2C63DF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793183" y="2767665"/>
              <a:ext cx="473450" cy="468892"/>
              <a:chOff x="7793183" y="2767665"/>
              <a:chExt cx="473450" cy="46889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A9439FF-6CCB-93BA-D07C-7E68BF270EAB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3DAF69-DDD0-330D-5EE7-45EC8FAC842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3BF6602-A9F3-FAA5-02C9-1CFDCAAADA5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8F5850F-88C6-A6E3-5398-C160B6B1407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798735" y="2767665"/>
              <a:ext cx="473450" cy="468892"/>
              <a:chOff x="7793183" y="2767665"/>
              <a:chExt cx="473450" cy="46889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715C7D-7DAD-97C6-6AFB-A76B968C346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701663C-C6A9-C1F3-5C28-32DF421D62E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9E8DB38-353D-521A-F5C9-01A73566E7F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E0639AD-0A06-1BA1-6631-0A70135740A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798735" y="629399"/>
              <a:ext cx="473450" cy="468892"/>
              <a:chOff x="7793183" y="2767665"/>
              <a:chExt cx="473450" cy="468892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DAC53FA-D832-4EEA-0568-1C6BA0E026F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7C72E7C-0486-0BDB-F869-0F11B1E66ECD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C36DD7-065B-82A3-EA9D-B119E97F90E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E4B5A91-9889-DABB-DA40-52A2755825B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793183" y="629538"/>
              <a:ext cx="473450" cy="468892"/>
              <a:chOff x="7793183" y="2767665"/>
              <a:chExt cx="473450" cy="46889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BFC742-F572-7F4A-2869-45CA572520F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3E6391-B6E5-3C58-AFB8-D5883C2F9A5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F4D8319-1420-443B-0138-3DCDFA3D63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E2D7226-5FD6-00F0-31A9-55CC7DE9B75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373581" y="41682"/>
              <a:ext cx="473450" cy="468892"/>
              <a:chOff x="7793183" y="2767665"/>
              <a:chExt cx="473450" cy="46889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DE90B5C-4260-4AA2-EB49-34F60AD26CEB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80D4ED-64D8-0FC9-A3A9-FC1B2393357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145E5D0-C4EF-54B4-BB79-A9D6774248A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D0115EC-84E4-5C2E-1377-351EEC988F2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652221" y="2558345"/>
              <a:ext cx="473450" cy="468892"/>
              <a:chOff x="7793183" y="2767665"/>
              <a:chExt cx="473450" cy="46889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0103D8-C5F7-BC23-5E32-F212A76F05E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800792-DE25-8783-47CA-CADA82FBF25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2BD78E9-E70B-3F6F-37F7-70329C124C0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6A830E6-49AF-B137-62E7-F7AEBD26BA9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179172" y="2558345"/>
              <a:ext cx="473450" cy="468892"/>
              <a:chOff x="7793183" y="2767665"/>
              <a:chExt cx="473450" cy="468892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E3D4574-A8F1-88C8-2BFB-0F6FB0C004E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CECFDE-76A6-AD8E-047F-C3AC318CDB4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D8D9B6A-AC04-EA26-C087-49E3FE0068A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C8447D-3B1F-5F56-F5D2-00C1F4D6A66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289056" y="4265229"/>
              <a:ext cx="473450" cy="468892"/>
              <a:chOff x="7793183" y="2767665"/>
              <a:chExt cx="473450" cy="468892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7BFBC29-0D40-4D25-DCDD-64618EC7F56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D08DDB0-31EF-F6A6-FE56-CE8D7377A20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4B61202-8994-FCF4-8092-D858934A3BB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9553F7D-68F9-A92B-63BA-221B042B8C4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41156" y="-567000"/>
            <a:ext cx="11309687" cy="7992000"/>
            <a:chOff x="441156" y="-567000"/>
            <a:chExt cx="11309687" cy="7992000"/>
          </a:xfrm>
        </p:grpSpPr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B42DA613-6D44-6ED1-824D-16513F6679BB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156" y="-567000"/>
              <a:ext cx="11309687" cy="7992000"/>
            </a:xfrm>
            <a:prstGeom prst="rect">
              <a:avLst/>
            </a:prstGeom>
          </p:spPr>
        </p:pic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1F456FBF-36BC-AF7D-DD51-D9492633A7E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3198494" y="3942080"/>
              <a:ext cx="78105" cy="92710"/>
            </a:xfrm>
            <a:prstGeom prst="triangl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3E51C7E-7B60-1DE6-F9D1-E96D47D56FD2}"/>
              </a:ext>
            </a:extLst>
          </p:cNvPr>
          <p:cNvSpPr/>
          <p:nvPr/>
        </p:nvSpPr>
        <p:spPr>
          <a:xfrm>
            <a:off x="5465291" y="87128"/>
            <a:ext cx="1424497" cy="432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41BF9E"/>
              </a:buClr>
            </a:pPr>
            <a:r>
              <a:rPr lang="nb-NO" sz="160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80924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47997-539D-5EB5-944C-14D908F761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21" y="0"/>
            <a:ext cx="10584558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31E33C-1DCC-DBCB-6663-9C932C31444F}"/>
              </a:ext>
            </a:extLst>
          </p:cNvPr>
          <p:cNvCxnSpPr>
            <a:cxnSpLocks/>
          </p:cNvCxnSpPr>
          <p:nvPr/>
        </p:nvCxnSpPr>
        <p:spPr>
          <a:xfrm flipV="1">
            <a:off x="4525457" y="2111498"/>
            <a:ext cx="0" cy="7585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2D1D349-F536-693B-FE39-193377D13383}"/>
              </a:ext>
            </a:extLst>
          </p:cNvPr>
          <p:cNvSpPr/>
          <p:nvPr/>
        </p:nvSpPr>
        <p:spPr>
          <a:xfrm>
            <a:off x="4345457" y="2870062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3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E45922-0C19-6F48-8B19-F0E612CF6F16}"/>
              </a:ext>
            </a:extLst>
          </p:cNvPr>
          <p:cNvCxnSpPr>
            <a:cxnSpLocks/>
          </p:cNvCxnSpPr>
          <p:nvPr/>
        </p:nvCxnSpPr>
        <p:spPr>
          <a:xfrm flipH="1" flipV="1">
            <a:off x="2674620" y="3764280"/>
            <a:ext cx="487619" cy="5823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528EB7D-997B-D01A-22F4-E60D66A4E1AF}"/>
              </a:ext>
            </a:extLst>
          </p:cNvPr>
          <p:cNvSpPr/>
          <p:nvPr/>
        </p:nvSpPr>
        <p:spPr>
          <a:xfrm>
            <a:off x="3118129" y="429676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2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0AE77C-95A5-3E0D-5E64-9C404D82A5D4}"/>
              </a:ext>
            </a:extLst>
          </p:cNvPr>
          <p:cNvCxnSpPr>
            <a:cxnSpLocks/>
          </p:cNvCxnSpPr>
          <p:nvPr/>
        </p:nvCxnSpPr>
        <p:spPr>
          <a:xfrm flipV="1">
            <a:off x="7535574" y="2965363"/>
            <a:ext cx="429936" cy="40267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05CC0BA-4FAD-5011-BCE8-416921D5FA6A}"/>
              </a:ext>
            </a:extLst>
          </p:cNvPr>
          <p:cNvSpPr/>
          <p:nvPr/>
        </p:nvSpPr>
        <p:spPr>
          <a:xfrm>
            <a:off x="7226374" y="3316563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5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BBAD23-16ED-0AA1-4787-F3B467A06A62}"/>
              </a:ext>
            </a:extLst>
          </p:cNvPr>
          <p:cNvCxnSpPr>
            <a:cxnSpLocks/>
          </p:cNvCxnSpPr>
          <p:nvPr/>
        </p:nvCxnSpPr>
        <p:spPr>
          <a:xfrm>
            <a:off x="3517987" y="748436"/>
            <a:ext cx="346090" cy="2839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BE14DA8-D762-E1D3-EB26-19E282FCFCA1}"/>
              </a:ext>
            </a:extLst>
          </p:cNvPr>
          <p:cNvSpPr/>
          <p:nvPr/>
        </p:nvSpPr>
        <p:spPr>
          <a:xfrm>
            <a:off x="3183387" y="461756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4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C05905-AAD9-E715-8ABC-6EEAAD844514}"/>
              </a:ext>
            </a:extLst>
          </p:cNvPr>
          <p:cNvCxnSpPr>
            <a:cxnSpLocks/>
          </p:cNvCxnSpPr>
          <p:nvPr/>
        </p:nvCxnSpPr>
        <p:spPr>
          <a:xfrm flipV="1">
            <a:off x="1310731" y="4419600"/>
            <a:ext cx="180000" cy="5194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98853DE-A933-4148-EEC3-B0607CF38DDB}"/>
              </a:ext>
            </a:extLst>
          </p:cNvPr>
          <p:cNvSpPr/>
          <p:nvPr/>
        </p:nvSpPr>
        <p:spPr>
          <a:xfrm>
            <a:off x="1062786" y="4915244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1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1FF3BB-9D04-333C-BA4A-CD89E52ED908}"/>
              </a:ext>
            </a:extLst>
          </p:cNvPr>
          <p:cNvSpPr/>
          <p:nvPr/>
        </p:nvSpPr>
        <p:spPr>
          <a:xfrm>
            <a:off x="4071774" y="4414561"/>
            <a:ext cx="2067506" cy="1512887"/>
          </a:xfrm>
          <a:prstGeom prst="roundRect">
            <a:avLst>
              <a:gd name="adj" fmla="val 14718"/>
            </a:avLst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Column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Main cylinder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Knucle cylinder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Main arm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Knuckle arm</a:t>
            </a:r>
          </a:p>
        </p:txBody>
      </p:sp>
    </p:spTree>
    <p:extLst>
      <p:ext uri="{BB962C8B-B14F-4D97-AF65-F5344CB8AC3E}">
        <p14:creationId xmlns:p14="http://schemas.microsoft.com/office/powerpoint/2010/main" val="395804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AC217-1371-7DDD-5C45-AD137BB0E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BD29F6-85D1-2FA3-327E-AE328B85BE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94748" y="4006904"/>
            <a:ext cx="2538743" cy="2647749"/>
          </a:xfrm>
          <a:prstGeom prst="roundRect">
            <a:avLst/>
          </a:prstGeom>
          <a:ln w="38100">
            <a:solidFill>
              <a:srgbClr val="41BF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Pb_K_DCV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Pb_K_Cyl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Pa_K_Cyl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Pa_K_DCV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Pa_M_DCV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Pa_M_Cyl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Pb_M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P_supply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Stroke_M_Cyl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Stroke_K_Cyl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CA9416-B22D-CA9B-61E6-CF4A5D9E1EF1}"/>
              </a:ext>
            </a:extLst>
          </p:cNvPr>
          <p:cNvGrpSpPr/>
          <p:nvPr/>
        </p:nvGrpSpPr>
        <p:grpSpPr>
          <a:xfrm>
            <a:off x="1652221" y="41682"/>
            <a:ext cx="8619964" cy="4692439"/>
            <a:chOff x="1652221" y="41682"/>
            <a:chExt cx="8619964" cy="469243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4B20750-30B6-292E-5C11-11982E4EDDA9}"/>
                </a:ext>
              </a:extLst>
            </p:cNvPr>
            <p:cNvGrpSpPr/>
            <p:nvPr/>
          </p:nvGrpSpPr>
          <p:grpSpPr>
            <a:xfrm>
              <a:off x="7793183" y="2767665"/>
              <a:ext cx="473450" cy="468892"/>
              <a:chOff x="7793183" y="2767665"/>
              <a:chExt cx="473450" cy="46889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409E63-4921-DA94-1574-4E9660EC787C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2AE7B8-9A43-60AD-E1B7-1910BB463256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99B8E1-AEFC-574D-AB07-AA822F491167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95E1092-E023-4023-317D-7C752D2A348F}"/>
                </a:ext>
              </a:extLst>
            </p:cNvPr>
            <p:cNvGrpSpPr/>
            <p:nvPr/>
          </p:nvGrpSpPr>
          <p:grpSpPr>
            <a:xfrm>
              <a:off x="9798735" y="2767665"/>
              <a:ext cx="473450" cy="468892"/>
              <a:chOff x="7793183" y="2767665"/>
              <a:chExt cx="473450" cy="46889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D9F1435-2F7E-885F-F001-4E2EB5FA5EE9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F59421-7A1A-7582-9771-F9133154E1ED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A814CCB-8AC1-25EB-0017-A3A9B5C19E47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A13B70-E2A5-6853-ADA3-70F56EF07B6C}"/>
                </a:ext>
              </a:extLst>
            </p:cNvPr>
            <p:cNvGrpSpPr/>
            <p:nvPr/>
          </p:nvGrpSpPr>
          <p:grpSpPr>
            <a:xfrm>
              <a:off x="9798735" y="629399"/>
              <a:ext cx="473450" cy="468892"/>
              <a:chOff x="7793183" y="2767665"/>
              <a:chExt cx="473450" cy="46889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E77F30C-EB6D-0082-E047-F749DE0CAEFE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87FC79-6165-1F6F-034D-8D3989AA94D7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22423B1-9A1A-085C-5F43-B428AE61D431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662104-0FF8-18B1-23FE-90E367545722}"/>
                </a:ext>
              </a:extLst>
            </p:cNvPr>
            <p:cNvGrpSpPr/>
            <p:nvPr/>
          </p:nvGrpSpPr>
          <p:grpSpPr>
            <a:xfrm>
              <a:off x="7793183" y="629538"/>
              <a:ext cx="473450" cy="468892"/>
              <a:chOff x="7793183" y="2767665"/>
              <a:chExt cx="473450" cy="46889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07926CF-7BB5-CDA0-9242-1E4028C76442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85A8A28-0843-62E1-5410-F61E7858F35C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8AE4BA8-E5EB-CF5B-8203-EFC076206AF1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E912FE5-7735-7956-EEAF-706506F56262}"/>
                </a:ext>
              </a:extLst>
            </p:cNvPr>
            <p:cNvGrpSpPr/>
            <p:nvPr/>
          </p:nvGrpSpPr>
          <p:grpSpPr>
            <a:xfrm>
              <a:off x="2373581" y="41682"/>
              <a:ext cx="473450" cy="468892"/>
              <a:chOff x="7793183" y="2767665"/>
              <a:chExt cx="473450" cy="46889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46128F-A045-5467-4D1F-01A712CF0AC8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72AD11-3D62-BDE9-0CCC-0EEFD6E32EE2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0554DB5-AE6E-D817-0D4F-F1EC10212ED6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D7C6ACE-B14E-49FC-9B54-23F260A7CA00}"/>
                </a:ext>
              </a:extLst>
            </p:cNvPr>
            <p:cNvGrpSpPr/>
            <p:nvPr/>
          </p:nvGrpSpPr>
          <p:grpSpPr>
            <a:xfrm>
              <a:off x="1652221" y="2558345"/>
              <a:ext cx="473450" cy="468892"/>
              <a:chOff x="7793183" y="2767665"/>
              <a:chExt cx="473450" cy="46889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2F51AC-B440-FF59-48B7-AA75DAA99F8B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6DB8AA7-4542-4221-9FC1-ED2DDE7D9BC5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D66327F-7B39-101D-76B3-9CC1F139955A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9AB8698-A80A-6767-2E4B-F2B50999CD47}"/>
                </a:ext>
              </a:extLst>
            </p:cNvPr>
            <p:cNvGrpSpPr/>
            <p:nvPr/>
          </p:nvGrpSpPr>
          <p:grpSpPr>
            <a:xfrm>
              <a:off x="4179172" y="2558345"/>
              <a:ext cx="473450" cy="468892"/>
              <a:chOff x="7793183" y="2767665"/>
              <a:chExt cx="473450" cy="46889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B52E17A-1730-2CCB-FBC6-152338DE7F3B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2B2B1F-B861-2470-A3FF-7B8AA6DC4BF5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587756-C4C1-5C7C-0F9E-1ACC604F4E0B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F2BD4E-066A-883A-D093-2DA443DFBF30}"/>
                </a:ext>
              </a:extLst>
            </p:cNvPr>
            <p:cNvGrpSpPr/>
            <p:nvPr/>
          </p:nvGrpSpPr>
          <p:grpSpPr>
            <a:xfrm>
              <a:off x="5289056" y="4265229"/>
              <a:ext cx="473450" cy="468892"/>
              <a:chOff x="7793183" y="2767665"/>
              <a:chExt cx="473450" cy="46889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8F07FE-5C33-EEBB-577B-5645E18AE83F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266005-8158-0487-F650-1C7FE032C93C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38AF70A-C1E9-3CD3-6467-EE455B26E0BC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E84EE2F-3F9D-12A1-60D9-599B3A66409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505" y="87128"/>
            <a:ext cx="12139970" cy="4583547"/>
            <a:chOff x="42505" y="87128"/>
            <a:chExt cx="12139970" cy="458354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7FCD3B-A216-60EF-0E8E-D3D305AE2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58908" y="321127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4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63FB211-7973-974E-1AA9-85F22024C2F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69330" y="292602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2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C7A5942-8FF5-31AF-3ABD-159E90AC518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75537" y="3213354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3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FBA29A8-F28C-D5BA-BD5B-A958DDC16A1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49908" y="28512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1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3E94CB1-48F1-7DF6-65F5-F195B25489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37057" y="3006917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5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AF7C97E-4AD3-8F5A-A07D-AC45120916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17946" y="3011111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6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156AB86-51D2-65C4-7DC5-D2142F81EEB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37444" y="8712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7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BB6F40B-9581-6707-B43F-BF6CECEDD9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43257" y="4310675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8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28684E-8C3E-5E5A-2B5F-09B6EC02B87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2505" y="1642627"/>
              <a:ext cx="536712" cy="1263129"/>
              <a:chOff x="42505" y="1642627"/>
              <a:chExt cx="536712" cy="1263129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A8F7DE3-A75B-A8A9-583C-342D0F5F76C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518458" y="2365756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E7283EF-6404-4A1A-7CF1-1B3047254B4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518458" y="1642627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F7B0B28-6187-FC98-5ED3-7705E7B9271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57698" y="2213292"/>
                <a:ext cx="121519" cy="120659"/>
              </a:xfrm>
              <a:prstGeom prst="ellipse">
                <a:avLst/>
              </a:prstGeom>
              <a:solidFill>
                <a:srgbClr val="41BF9E"/>
              </a:solidFill>
              <a:ln>
                <a:solidFill>
                  <a:srgbClr val="41BF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28DA450-1E5B-4F7E-1ECF-392C412D84C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505" y="2093621"/>
                <a:ext cx="360000" cy="3600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1BF9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>
                    <a:solidFill>
                      <a:srgbClr val="41BF9E"/>
                    </a:solidFill>
                  </a:rPr>
                  <a:t>9</a:t>
                </a:r>
                <a:endParaRPr lang="en-GB" dirty="0">
                  <a:solidFill>
                    <a:srgbClr val="41BF9E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36C80-0F31-8C5F-12BD-E2BD2EB2C42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612783" y="1642627"/>
              <a:ext cx="569692" cy="1263129"/>
              <a:chOff x="11612783" y="1642627"/>
              <a:chExt cx="569692" cy="126312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0D238E5-E5A4-1D33-48FB-ED8874D3F19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11673543" y="2365756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C500F4C-7A21-830F-9A9F-2D1D06B3A1A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11673543" y="1642627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A23A76E-B0E7-23AB-87CB-A377F1C31AF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612783" y="2213292"/>
                <a:ext cx="121519" cy="120659"/>
              </a:xfrm>
              <a:prstGeom prst="ellipse">
                <a:avLst/>
              </a:prstGeom>
              <a:solidFill>
                <a:srgbClr val="41BF9E"/>
              </a:solidFill>
              <a:ln>
                <a:solidFill>
                  <a:srgbClr val="41BF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B5A826BD-B7AB-59C7-FEDC-0432935300B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789494" y="2093621"/>
                <a:ext cx="360000" cy="3600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1BF9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41BF9E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5702F6A-3888-A09C-CD20-DAB76E0B9A3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746086" y="2090004"/>
                <a:ext cx="436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dirty="0">
                    <a:solidFill>
                      <a:srgbClr val="41BF9E"/>
                    </a:solidFill>
                  </a:rPr>
                  <a:t>10</a:t>
                </a:r>
                <a:endParaRPr lang="en-GB" dirty="0">
                  <a:solidFill>
                    <a:srgbClr val="41BF9E"/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B1D921E-DD79-04F7-36FA-EC5C1050BDA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41156" y="-567000"/>
            <a:ext cx="11309687" cy="7992000"/>
            <a:chOff x="441156" y="-567000"/>
            <a:chExt cx="11309687" cy="7992000"/>
          </a:xfrm>
        </p:grpSpPr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31548A86-987A-2E45-7CBE-A7C3458CCA67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156" y="-567000"/>
              <a:ext cx="11309687" cy="7992000"/>
            </a:xfrm>
            <a:prstGeom prst="rect">
              <a:avLst/>
            </a:prstGeom>
          </p:spPr>
        </p:pic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120BFB22-9CF3-1953-5625-009F62C5FD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3198494" y="3942080"/>
              <a:ext cx="78105" cy="92710"/>
            </a:xfrm>
            <a:prstGeom prst="triangl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7F44EF7-F9BD-D6BE-C778-7514160C1A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91999" y="81026"/>
            <a:ext cx="1008000" cy="432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41BF9E"/>
              </a:buClr>
            </a:pPr>
            <a:r>
              <a:rPr lang="nb-NO" sz="1600" dirty="0"/>
              <a:t>Simulink</a:t>
            </a:r>
          </a:p>
        </p:txBody>
      </p:sp>
    </p:spTree>
    <p:extLst>
      <p:ext uri="{BB962C8B-B14F-4D97-AF65-F5344CB8AC3E}">
        <p14:creationId xmlns:p14="http://schemas.microsoft.com/office/powerpoint/2010/main" val="275345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33445-F843-452C-668A-0CC563F78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0F53B84-97EB-6C22-675D-C6C3CA6C4341}"/>
              </a:ext>
            </a:extLst>
          </p:cNvPr>
          <p:cNvGrpSpPr/>
          <p:nvPr/>
        </p:nvGrpSpPr>
        <p:grpSpPr>
          <a:xfrm>
            <a:off x="1652221" y="41682"/>
            <a:ext cx="8619964" cy="4692439"/>
            <a:chOff x="1652221" y="41682"/>
            <a:chExt cx="8619964" cy="469243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3D4823-6274-504D-E13D-1442F61043A8}"/>
                </a:ext>
              </a:extLst>
            </p:cNvPr>
            <p:cNvGrpSpPr/>
            <p:nvPr/>
          </p:nvGrpSpPr>
          <p:grpSpPr>
            <a:xfrm>
              <a:off x="7793183" y="2767665"/>
              <a:ext cx="473450" cy="468892"/>
              <a:chOff x="7793183" y="2767665"/>
              <a:chExt cx="473450" cy="46889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D92DD5A-DA3B-C522-6C68-19163F691A87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B45FFBE-0A1F-516B-8920-34035FF7FE88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253D31E-7DC9-8F9A-08EA-D8DFE68E3ED5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EBC6C61-B81B-2FCA-9A2C-24C98D80FF09}"/>
                </a:ext>
              </a:extLst>
            </p:cNvPr>
            <p:cNvGrpSpPr/>
            <p:nvPr/>
          </p:nvGrpSpPr>
          <p:grpSpPr>
            <a:xfrm>
              <a:off x="9798735" y="2767665"/>
              <a:ext cx="473450" cy="468892"/>
              <a:chOff x="7793183" y="2767665"/>
              <a:chExt cx="473450" cy="46889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23D4715-EEEC-3836-4130-558FA37BBFD3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DBFA633-1178-53F4-FEE0-5D13F49A1E7C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425355B-9624-A2FA-46D7-3C32E0FD23E0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FC0682A-5CE3-F3EC-F508-F2026EC96892}"/>
                </a:ext>
              </a:extLst>
            </p:cNvPr>
            <p:cNvGrpSpPr/>
            <p:nvPr/>
          </p:nvGrpSpPr>
          <p:grpSpPr>
            <a:xfrm>
              <a:off x="9798735" y="629399"/>
              <a:ext cx="473450" cy="468892"/>
              <a:chOff x="7793183" y="2767665"/>
              <a:chExt cx="473450" cy="46889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E6E6C0-C2CD-42A9-3397-8AC8A5AA584F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E3BCCB-8576-16AD-9C74-E28AF0139A0E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34FB2F6-8662-60D4-447D-A3260C26D296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62B4711-3966-C0DD-D628-948C6993D18E}"/>
                </a:ext>
              </a:extLst>
            </p:cNvPr>
            <p:cNvGrpSpPr/>
            <p:nvPr/>
          </p:nvGrpSpPr>
          <p:grpSpPr>
            <a:xfrm>
              <a:off x="7793183" y="629538"/>
              <a:ext cx="473450" cy="468892"/>
              <a:chOff x="7793183" y="2767665"/>
              <a:chExt cx="473450" cy="46889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6F724C-C48F-4A00-89A8-3B90621E4160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D9312B-CF6A-B657-2020-3FDD88D81705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830F641-0222-C777-1CB1-26F4854FB010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FC3CDA6-22DF-E7B9-10F4-918D1944486E}"/>
                </a:ext>
              </a:extLst>
            </p:cNvPr>
            <p:cNvGrpSpPr/>
            <p:nvPr/>
          </p:nvGrpSpPr>
          <p:grpSpPr>
            <a:xfrm>
              <a:off x="2373581" y="41682"/>
              <a:ext cx="473450" cy="468892"/>
              <a:chOff x="7793183" y="2767665"/>
              <a:chExt cx="473450" cy="46889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728BBE-975D-D4A0-6129-5D12793F260B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4FBE59E-B75A-3CAA-6878-6DC1E34B3730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4BEA06E-CD9E-D30B-5A17-1A478FC651EC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2DF2A85-217C-80A3-0733-1855D4254142}"/>
                </a:ext>
              </a:extLst>
            </p:cNvPr>
            <p:cNvGrpSpPr/>
            <p:nvPr/>
          </p:nvGrpSpPr>
          <p:grpSpPr>
            <a:xfrm>
              <a:off x="1652221" y="2558345"/>
              <a:ext cx="473450" cy="468892"/>
              <a:chOff x="7793183" y="2767665"/>
              <a:chExt cx="473450" cy="46889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B739FCF-1763-351E-4C6C-96ACD9F40B15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04CDBB-BDEC-4A8A-7DC0-EDB5E5529015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82DCBF2-1D27-E981-7503-5AE5A010205A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D54D232-3FDC-3FE2-ACAA-D66877AA185B}"/>
                </a:ext>
              </a:extLst>
            </p:cNvPr>
            <p:cNvGrpSpPr/>
            <p:nvPr/>
          </p:nvGrpSpPr>
          <p:grpSpPr>
            <a:xfrm>
              <a:off x="4179172" y="2558345"/>
              <a:ext cx="473450" cy="468892"/>
              <a:chOff x="7793183" y="2767665"/>
              <a:chExt cx="473450" cy="46889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4AC756-4222-7843-349F-A27484F0B078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53C584-BA3B-B8A0-63B4-826BBA0C5D28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306540-3F7C-6FE4-2723-D326A67FAABF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9451CD5-2901-B77F-AFCB-64D01055D003}"/>
                </a:ext>
              </a:extLst>
            </p:cNvPr>
            <p:cNvGrpSpPr/>
            <p:nvPr/>
          </p:nvGrpSpPr>
          <p:grpSpPr>
            <a:xfrm>
              <a:off x="5289056" y="4265229"/>
              <a:ext cx="473450" cy="468892"/>
              <a:chOff x="7793183" y="2767665"/>
              <a:chExt cx="473450" cy="46889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A9F205C-6092-CFBF-E80B-D704A103B365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5323714-122C-DBB2-441A-019FD9E513D1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DA2FB31-B666-4533-7716-16401951656E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058081C-76A1-C167-5E63-1858FBC6209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505" y="87128"/>
            <a:ext cx="12139970" cy="4583547"/>
            <a:chOff x="42505" y="87128"/>
            <a:chExt cx="12139970" cy="458354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BEE5445-87CB-C2AC-0AD1-3BC50173D7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58908" y="321127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4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820B9D-3617-E385-7B12-D92D2754BDF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69330" y="292602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2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1CAE469-3BB4-47B1-52F4-8B88D1C439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75537" y="3213354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3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A20F894-4424-F244-A017-023C419092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49908" y="28512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1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4297F09-E9E2-A005-0B3B-583B48C299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37057" y="3006917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5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E6EC8F4-354E-E408-DEAD-D8F338BC8A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17946" y="3011111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6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306F3B7-1FC3-1300-3366-70986E24236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37444" y="8712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7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5FBBD6-10E8-4FB7-F0AC-AA9ACADD121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43257" y="4310675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8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E4280CD-F1CE-D963-1F68-AF6F4B3357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2505" y="1642627"/>
              <a:ext cx="536712" cy="1263129"/>
              <a:chOff x="42505" y="1642627"/>
              <a:chExt cx="536712" cy="1263129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12DD38-A6F0-72F8-2268-19AC17C8DFC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518458" y="2365756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045EEF3-567B-B2D8-BEA1-0902C509AD3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518458" y="1642627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A1D70A5-924B-A176-DD4F-FED3D1E4A7A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57698" y="2213292"/>
                <a:ext cx="121519" cy="120659"/>
              </a:xfrm>
              <a:prstGeom prst="ellipse">
                <a:avLst/>
              </a:prstGeom>
              <a:solidFill>
                <a:srgbClr val="41BF9E"/>
              </a:solidFill>
              <a:ln>
                <a:solidFill>
                  <a:srgbClr val="41BF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E5C5BFD4-B526-7935-0B3D-CC43746C30D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505" y="2093621"/>
                <a:ext cx="360000" cy="3600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1BF9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>
                    <a:solidFill>
                      <a:srgbClr val="41BF9E"/>
                    </a:solidFill>
                  </a:rPr>
                  <a:t>9</a:t>
                </a:r>
                <a:endParaRPr lang="en-GB" dirty="0">
                  <a:solidFill>
                    <a:srgbClr val="41BF9E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A129048-804C-6854-4CC1-094D39E4765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612783" y="1642627"/>
              <a:ext cx="569692" cy="1263129"/>
              <a:chOff x="11612783" y="1642627"/>
              <a:chExt cx="569692" cy="126312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F2F5314-60CC-D8A2-FDE0-D9C44AC9F86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11673543" y="2365756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FD241B5-FEAF-443E-145C-D868D07AC7D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11673543" y="1642627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BC78096-5194-1676-285C-B5EF46D0577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612783" y="2213292"/>
                <a:ext cx="121519" cy="120659"/>
              </a:xfrm>
              <a:prstGeom prst="ellipse">
                <a:avLst/>
              </a:prstGeom>
              <a:solidFill>
                <a:srgbClr val="41BF9E"/>
              </a:solidFill>
              <a:ln>
                <a:solidFill>
                  <a:srgbClr val="41BF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1A6B21C9-7C18-9790-B7AC-63BF9D5D17F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789494" y="2093621"/>
                <a:ext cx="360000" cy="3600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1BF9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41BF9E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C6D842C-7381-0B9F-BE10-AAC5844502A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746086" y="2090004"/>
                <a:ext cx="436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dirty="0">
                    <a:solidFill>
                      <a:srgbClr val="41BF9E"/>
                    </a:solidFill>
                  </a:rPr>
                  <a:t>10</a:t>
                </a:r>
                <a:endParaRPr lang="en-GB" dirty="0">
                  <a:solidFill>
                    <a:srgbClr val="41BF9E"/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DAF93F4-C04F-C36B-B7FB-36C281F3017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41156" y="-567000"/>
            <a:ext cx="11309687" cy="7992000"/>
            <a:chOff x="441156" y="-567000"/>
            <a:chExt cx="11309687" cy="7992000"/>
          </a:xfrm>
        </p:grpSpPr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0AC0E4BD-9AF2-89D4-B112-BBB5B5EED1A7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156" y="-567000"/>
              <a:ext cx="11309687" cy="7992000"/>
            </a:xfrm>
            <a:prstGeom prst="rect">
              <a:avLst/>
            </a:prstGeom>
          </p:spPr>
        </p:pic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A8FE4782-98BA-C7BE-20F0-7D906850CB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3198494" y="3942080"/>
              <a:ext cx="78105" cy="92710"/>
            </a:xfrm>
            <a:prstGeom prst="triangl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EE3C6F-370B-00FF-E19B-1F3061EC63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91999" y="81026"/>
            <a:ext cx="1008000" cy="432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41BF9E"/>
              </a:buClr>
            </a:pPr>
            <a:r>
              <a:rPr lang="nb-NO" sz="1600" dirty="0"/>
              <a:t>TwinCat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0C70E1-1738-02ED-E977-5CC8385B77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94748" y="4006904"/>
            <a:ext cx="2538743" cy="2647749"/>
          </a:xfrm>
          <a:prstGeom prst="roundRect">
            <a:avLst/>
          </a:prstGeom>
          <a:ln w="38100">
            <a:solidFill>
              <a:srgbClr val="41BF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Pb_K_DCV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Pb_K_Cyl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Pa_K_Cyl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Pa_K_DCV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Pa_M_DCV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Pa_M_Cyl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Pb_M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P_supply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Stroke_M_Cyl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Stroke_K_Cyl</a:t>
            </a:r>
          </a:p>
        </p:txBody>
      </p:sp>
    </p:spTree>
    <p:extLst>
      <p:ext uri="{BB962C8B-B14F-4D97-AF65-F5344CB8AC3E}">
        <p14:creationId xmlns:p14="http://schemas.microsoft.com/office/powerpoint/2010/main" val="292305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4619</TotalTime>
  <Words>237</Words>
  <Application>Microsoft Office PowerPoint</Application>
  <PresentationFormat>Widescreen</PresentationFormat>
  <Paragraphs>125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Emil Hansen</cp:lastModifiedBy>
  <cp:revision>9</cp:revision>
  <dcterms:created xsi:type="dcterms:W3CDTF">2025-02-11T12:06:36Z</dcterms:created>
  <dcterms:modified xsi:type="dcterms:W3CDTF">2025-02-18T07:58:39Z</dcterms:modified>
</cp:coreProperties>
</file>