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1" r:id="rId3"/>
    <p:sldId id="257" r:id="rId4"/>
    <p:sldId id="264" r:id="rId5"/>
    <p:sldId id="262" r:id="rId6"/>
    <p:sldId id="263" r:id="rId7"/>
    <p:sldId id="258" r:id="rId8"/>
    <p:sldId id="259" r:id="rId9"/>
    <p:sldId id="260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654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4:48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02.6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07.6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08.89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09.44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10.24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0,'0'0,"2"0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10.8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11.4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12.39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27,'0'0,"3"0,0 0,0-1,1-1,0-1,-1-2,1 2,-1-1,0 0,1 2,-1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15.85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0,'-3'1,"0"1,0-1,1 1,-1-1,1 1,-1 0,1 0,0 0,0 1,-1-1,-1 4,-12 9,9-10,-1-2,1 1,-1-1,0 0,-9 1,-21 9,15-8,22-5,0 0,0 0,0 0,1 0,-1 0,0 0,0 0,0 0,0 0,1 0,-1 1,0-1,0 0,0 1,1-1,-1 1,0-1,0 0,1 1,-1 0,1-1,-1 1,0-1,1 1,-1 0,1-1,-1 1,1 0,0 0,-1-1,1 1,0 0,-1 0,1 0,0 0,0-1,0 1,0 0,0 0,0 0,0 0,0 0,0-1,0 2,0 0,0 0,0 0,-1 0,1 0,-1-1,0 1,0 0,1 0,-1-1,0 1,0-1,0 1,-1-1,1 1,-3 2,-10 16,48-42,26-44,-57 64,0 1,1 0,-1-1,0 1,1 0,-1 1,0-1,1 0,-1 1,7 0,-3 0,-33 1,-8-1,29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17.1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5,'-23'-2,"17"1,1 1,-1-1,0 1,0 0,0 0,0 1,0 0,0 0,0 0,-6 3,5 3,5-4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4:50.8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20.2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 3,'-40'-1,"21"0,1 1,-35 3,48-2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4:54.3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4:55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4:56.9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4:57.6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00.1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00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9:05:01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d6b09e4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2d6b09e4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2d6b09e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2d6b09e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d6b09e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d6b09e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2d6b09e4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2d6b09e4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2d6b09e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2d6b09e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2d6b09e4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2d6b09e4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2d6b09e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2d6b09e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d5e2eaa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d5e2eaa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2d5e2ea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2d5e2ea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26" Type="http://schemas.openxmlformats.org/officeDocument/2006/relationships/customXml" Target="../ink/ink18.xml"/><Relationship Id="rId3" Type="http://schemas.openxmlformats.org/officeDocument/2006/relationships/image" Target="../media/image2.emf"/><Relationship Id="rId21" Type="http://schemas.openxmlformats.org/officeDocument/2006/relationships/image" Target="../media/image6.png"/><Relationship Id="rId7" Type="http://schemas.openxmlformats.org/officeDocument/2006/relationships/customXml" Target="../ink/ink2.xml"/><Relationship Id="rId12" Type="http://schemas.openxmlformats.org/officeDocument/2006/relationships/customXml" Target="../ink/ink7.xml"/><Relationship Id="rId17" Type="http://schemas.openxmlformats.org/officeDocument/2006/relationships/image" Target="../media/image5.pn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1.xml"/><Relationship Id="rId20" Type="http://schemas.openxmlformats.org/officeDocument/2006/relationships/customXml" Target="../ink/ink14.xml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24" Type="http://schemas.openxmlformats.org/officeDocument/2006/relationships/customXml" Target="../ink/ink17.xml"/><Relationship Id="rId5" Type="http://schemas.openxmlformats.org/officeDocument/2006/relationships/customXml" Target="../ink/ink1.xml"/><Relationship Id="rId15" Type="http://schemas.openxmlformats.org/officeDocument/2006/relationships/customXml" Target="../ink/ink10.xml"/><Relationship Id="rId23" Type="http://schemas.openxmlformats.org/officeDocument/2006/relationships/customXml" Target="../ink/ink16.xml"/><Relationship Id="rId28" Type="http://schemas.openxmlformats.org/officeDocument/2006/relationships/customXml" Target="../ink/ink19.xml"/><Relationship Id="rId10" Type="http://schemas.openxmlformats.org/officeDocument/2006/relationships/customXml" Target="../ink/ink5.xml"/><Relationship Id="rId19" Type="http://schemas.openxmlformats.org/officeDocument/2006/relationships/customXml" Target="../ink/ink13.xml"/><Relationship Id="rId31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customXml" Target="../ink/ink9.xml"/><Relationship Id="rId22" Type="http://schemas.openxmlformats.org/officeDocument/2006/relationships/customXml" Target="../ink/ink15.xml"/><Relationship Id="rId27" Type="http://schemas.openxmlformats.org/officeDocument/2006/relationships/image" Target="../media/image8.png"/><Relationship Id="rId30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0158" y="-4919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4500" dirty="0"/>
              <a:t>Internship Project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Further development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no" dirty="0"/>
              <a:t>Fine tune the </a:t>
            </a:r>
            <a:r>
              <a:rPr lang="en-GB" dirty="0"/>
              <a:t>control</a:t>
            </a:r>
            <a:r>
              <a:rPr lang="no" dirty="0"/>
              <a:t> system on </a:t>
            </a:r>
            <a:r>
              <a:rPr lang="en-GB" dirty="0"/>
              <a:t>green</a:t>
            </a:r>
            <a:r>
              <a:rPr lang="no" dirty="0"/>
              <a:t> crane</a:t>
            </a:r>
          </a:p>
          <a:p>
            <a:pPr marL="742950" lvl="1" indent="-285750">
              <a:spcBef>
                <a:spcPts val="1200"/>
              </a:spcBef>
            </a:pPr>
            <a:r>
              <a:rPr lang="en-GB" dirty="0"/>
              <a:t>Reduce</a:t>
            </a:r>
            <a:r>
              <a:rPr lang="nb-NO" dirty="0"/>
              <a:t> </a:t>
            </a:r>
            <a:r>
              <a:rPr lang="en-GB" dirty="0"/>
              <a:t>oscillation</a:t>
            </a:r>
          </a:p>
          <a:p>
            <a:pPr marL="285750" indent="-285750">
              <a:spcBef>
                <a:spcPts val="1200"/>
              </a:spcBef>
            </a:pPr>
            <a:r>
              <a:rPr lang="en-GB" dirty="0"/>
              <a:t>Implement on 2-degrees of freedom</a:t>
            </a:r>
          </a:p>
          <a:p>
            <a:pPr marL="742950" lvl="1" indent="-285750">
              <a:spcBef>
                <a:spcPts val="1200"/>
              </a:spcBef>
            </a:pPr>
            <a:r>
              <a:rPr lang="en-GB" dirty="0"/>
              <a:t>Red crane</a:t>
            </a:r>
          </a:p>
          <a:p>
            <a:pPr marL="742950" lvl="1" indent="-285750">
              <a:spcBef>
                <a:spcPts val="1200"/>
              </a:spcBef>
            </a:pPr>
            <a:r>
              <a:rPr lang="en-GB" dirty="0"/>
              <a:t>Same procedure as with green crane</a:t>
            </a:r>
          </a:p>
          <a:p>
            <a:pPr marL="742950" lvl="1" indent="-285750">
              <a:spcBef>
                <a:spcPts val="1200"/>
              </a:spcBef>
            </a:pPr>
            <a:r>
              <a:rPr lang="nb-NO" dirty="0"/>
              <a:t>LS system</a:t>
            </a:r>
          </a:p>
          <a:p>
            <a:pPr marL="742950" lvl="1" indent="-285750">
              <a:spcBef>
                <a:spcPts val="1200"/>
              </a:spcBef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Bilde 156">
            <a:extLst>
              <a:ext uri="{FF2B5EF4-FFF2-40B4-BE49-F238E27FC236}">
                <a16:creationId xmlns:a16="http://schemas.microsoft.com/office/drawing/2014/main" id="{DCFF5F2C-3FE2-844A-A613-B53CA190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456" t="3848" r="37381" b="6778"/>
          <a:stretch/>
        </p:blipFill>
        <p:spPr>
          <a:xfrm>
            <a:off x="4604675" y="347983"/>
            <a:ext cx="2691090" cy="4127847"/>
          </a:xfrm>
          <a:prstGeom prst="rect">
            <a:avLst/>
          </a:prstGeom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44541" y="29113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dirty="0"/>
              <a:t>Considered system</a:t>
            </a:r>
            <a:endParaRPr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0E2919EC-AB03-64BD-A9D0-79A492C3268A}"/>
              </a:ext>
            </a:extLst>
          </p:cNvPr>
          <p:cNvSpPr txBox="1"/>
          <p:nvPr/>
        </p:nvSpPr>
        <p:spPr>
          <a:xfrm>
            <a:off x="7252624" y="1596945"/>
            <a:ext cx="1780032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Cylinder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Counterbalance valve, 3:1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Directional control valve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Pressure compensator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Variable displacement pump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Pressure transducer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Crane boom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Payload</a:t>
            </a:r>
          </a:p>
        </p:txBody>
      </p:sp>
      <p:grpSp>
        <p:nvGrpSpPr>
          <p:cNvPr id="60" name="Gruppe 59">
            <a:extLst>
              <a:ext uri="{FF2B5EF4-FFF2-40B4-BE49-F238E27FC236}">
                <a16:creationId xmlns:a16="http://schemas.microsoft.com/office/drawing/2014/main" id="{B2B4DDA3-154B-5EED-B965-AE22BAD416C8}"/>
              </a:ext>
            </a:extLst>
          </p:cNvPr>
          <p:cNvGrpSpPr/>
          <p:nvPr/>
        </p:nvGrpSpPr>
        <p:grpSpPr>
          <a:xfrm>
            <a:off x="4997707" y="286726"/>
            <a:ext cx="400368" cy="400368"/>
            <a:chOff x="4997707" y="286726"/>
            <a:chExt cx="400368" cy="400368"/>
          </a:xfrm>
        </p:grpSpPr>
        <p:cxnSp>
          <p:nvCxnSpPr>
            <p:cNvPr id="5" name="Rett pilkobling 4">
              <a:extLst>
                <a:ext uri="{FF2B5EF4-FFF2-40B4-BE49-F238E27FC236}">
                  <a16:creationId xmlns:a16="http://schemas.microsoft.com/office/drawing/2014/main" id="{3D0EB738-2ABC-BC5C-D56C-43BB3D8CF418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>
              <a:off x="4997707" y="471094"/>
              <a:ext cx="216000" cy="2160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8FCA3D5-62B1-720C-4636-5264F41466BB}"/>
                </a:ext>
              </a:extLst>
            </p:cNvPr>
            <p:cNvSpPr/>
            <p:nvPr/>
          </p:nvSpPr>
          <p:spPr>
            <a:xfrm>
              <a:off x="5182075" y="286726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grpSp>
        <p:nvGrpSpPr>
          <p:cNvPr id="56" name="Gruppe 55">
            <a:extLst>
              <a:ext uri="{FF2B5EF4-FFF2-40B4-BE49-F238E27FC236}">
                <a16:creationId xmlns:a16="http://schemas.microsoft.com/office/drawing/2014/main" id="{E3300BAC-58A1-CB64-99F4-4814B6FEF48E}"/>
              </a:ext>
            </a:extLst>
          </p:cNvPr>
          <p:cNvGrpSpPr/>
          <p:nvPr/>
        </p:nvGrpSpPr>
        <p:grpSpPr>
          <a:xfrm>
            <a:off x="4504841" y="1782533"/>
            <a:ext cx="554445" cy="492033"/>
            <a:chOff x="4572000" y="1511808"/>
            <a:chExt cx="554445" cy="492033"/>
          </a:xfrm>
        </p:grpSpPr>
        <p:cxnSp>
          <p:nvCxnSpPr>
            <p:cNvPr id="15" name="Rett pilkobling 14">
              <a:extLst>
                <a:ext uri="{FF2B5EF4-FFF2-40B4-BE49-F238E27FC236}">
                  <a16:creationId xmlns:a16="http://schemas.microsoft.com/office/drawing/2014/main" id="{8791639B-25F6-7B7E-0111-53FF56BE8821}"/>
                </a:ext>
              </a:extLst>
            </p:cNvPr>
            <p:cNvCxnSpPr>
              <a:cxnSpLocks/>
              <a:stCxn id="35" idx="7"/>
            </p:cNvCxnSpPr>
            <p:nvPr/>
          </p:nvCxnSpPr>
          <p:spPr>
            <a:xfrm flipV="1">
              <a:off x="4756368" y="1511808"/>
              <a:ext cx="370077" cy="30766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2FDBAE-7EA7-CB48-647D-F25A44853D7D}"/>
                </a:ext>
              </a:extLst>
            </p:cNvPr>
            <p:cNvSpPr/>
            <p:nvPr/>
          </p:nvSpPr>
          <p:spPr>
            <a:xfrm>
              <a:off x="4572000" y="1787841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50" name="Gruppe 49">
            <a:extLst>
              <a:ext uri="{FF2B5EF4-FFF2-40B4-BE49-F238E27FC236}">
                <a16:creationId xmlns:a16="http://schemas.microsoft.com/office/drawing/2014/main" id="{87D91F08-2851-FDD2-1B00-485350A188CA}"/>
              </a:ext>
            </a:extLst>
          </p:cNvPr>
          <p:cNvGrpSpPr/>
          <p:nvPr/>
        </p:nvGrpSpPr>
        <p:grpSpPr>
          <a:xfrm>
            <a:off x="6898171" y="1267094"/>
            <a:ext cx="216000" cy="489427"/>
            <a:chOff x="7036624" y="1022381"/>
            <a:chExt cx="216000" cy="489427"/>
          </a:xfrm>
        </p:grpSpPr>
        <p:cxnSp>
          <p:nvCxnSpPr>
            <p:cNvPr id="12" name="Rett pilkobling 11">
              <a:extLst>
                <a:ext uri="{FF2B5EF4-FFF2-40B4-BE49-F238E27FC236}">
                  <a16:creationId xmlns:a16="http://schemas.microsoft.com/office/drawing/2014/main" id="{9DAC5F16-DAC0-B134-E82D-100BC091993F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>
              <a:off x="7144624" y="1238381"/>
              <a:ext cx="0" cy="2734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85A12AA-2A8D-A53F-3486-6E000A2817E1}"/>
                </a:ext>
              </a:extLst>
            </p:cNvPr>
            <p:cNvSpPr/>
            <p:nvPr/>
          </p:nvSpPr>
          <p:spPr>
            <a:xfrm>
              <a:off x="7036624" y="1022381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256D0E55-8681-23C4-E43A-9941D005AA5B}"/>
              </a:ext>
            </a:extLst>
          </p:cNvPr>
          <p:cNvGrpSpPr/>
          <p:nvPr/>
        </p:nvGrpSpPr>
        <p:grpSpPr>
          <a:xfrm>
            <a:off x="5907029" y="2463749"/>
            <a:ext cx="445548" cy="216000"/>
            <a:chOff x="5167779" y="2195391"/>
            <a:chExt cx="445548" cy="216000"/>
          </a:xfrm>
        </p:grpSpPr>
        <p:cxnSp>
          <p:nvCxnSpPr>
            <p:cNvPr id="23" name="Rett pilkobling 22">
              <a:extLst>
                <a:ext uri="{FF2B5EF4-FFF2-40B4-BE49-F238E27FC236}">
                  <a16:creationId xmlns:a16="http://schemas.microsoft.com/office/drawing/2014/main" id="{8600F201-E37B-55CC-E194-59AD32464B81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>
              <a:off x="5383779" y="2303391"/>
              <a:ext cx="229548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E5D6EB-5B29-ED31-5080-95A62C6149E3}"/>
                </a:ext>
              </a:extLst>
            </p:cNvPr>
            <p:cNvSpPr/>
            <p:nvPr/>
          </p:nvSpPr>
          <p:spPr>
            <a:xfrm>
              <a:off x="5167779" y="2195391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55" name="Gruppe 54">
            <a:extLst>
              <a:ext uri="{FF2B5EF4-FFF2-40B4-BE49-F238E27FC236}">
                <a16:creationId xmlns:a16="http://schemas.microsoft.com/office/drawing/2014/main" id="{5256F0B1-8A2E-6D7A-5A56-D78BDFB1A97E}"/>
              </a:ext>
            </a:extLst>
          </p:cNvPr>
          <p:cNvGrpSpPr/>
          <p:nvPr/>
        </p:nvGrpSpPr>
        <p:grpSpPr>
          <a:xfrm>
            <a:off x="4997707" y="3008896"/>
            <a:ext cx="356070" cy="400257"/>
            <a:chOff x="4919709" y="2765056"/>
            <a:chExt cx="356070" cy="400257"/>
          </a:xfrm>
        </p:grpSpPr>
        <p:cxnSp>
          <p:nvCxnSpPr>
            <p:cNvPr id="27" name="Rett pilkobling 26">
              <a:extLst>
                <a:ext uri="{FF2B5EF4-FFF2-40B4-BE49-F238E27FC236}">
                  <a16:creationId xmlns:a16="http://schemas.microsoft.com/office/drawing/2014/main" id="{BE3E465F-7F3C-8516-D4C1-318EA8190774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104077" y="2949424"/>
              <a:ext cx="171702" cy="21588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5F86730F-1C83-C2B4-F13D-03221448DA76}"/>
                </a:ext>
              </a:extLst>
            </p:cNvPr>
            <p:cNvSpPr/>
            <p:nvPr/>
          </p:nvSpPr>
          <p:spPr>
            <a:xfrm>
              <a:off x="4919709" y="2765056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61" name="Gruppe 60">
            <a:extLst>
              <a:ext uri="{FF2B5EF4-FFF2-40B4-BE49-F238E27FC236}">
                <a16:creationId xmlns:a16="http://schemas.microsoft.com/office/drawing/2014/main" id="{428FCCC0-730A-8E94-C64B-3901DFF68494}"/>
              </a:ext>
            </a:extLst>
          </p:cNvPr>
          <p:cNvGrpSpPr/>
          <p:nvPr/>
        </p:nvGrpSpPr>
        <p:grpSpPr>
          <a:xfrm>
            <a:off x="6556917" y="394726"/>
            <a:ext cx="505215" cy="216000"/>
            <a:chOff x="4892860" y="286726"/>
            <a:chExt cx="505215" cy="216000"/>
          </a:xfrm>
        </p:grpSpPr>
        <p:cxnSp>
          <p:nvCxnSpPr>
            <p:cNvPr id="62" name="Rett pilkobling 61">
              <a:extLst>
                <a:ext uri="{FF2B5EF4-FFF2-40B4-BE49-F238E27FC236}">
                  <a16:creationId xmlns:a16="http://schemas.microsoft.com/office/drawing/2014/main" id="{D56D6DAC-5419-1A6D-B365-92744C62AC66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>
              <a:off x="4892860" y="394726"/>
              <a:ext cx="289215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962A40D7-5BF0-9DAD-8297-6B3235BAD701}"/>
                </a:ext>
              </a:extLst>
            </p:cNvPr>
            <p:cNvSpPr/>
            <p:nvPr/>
          </p:nvSpPr>
          <p:spPr>
            <a:xfrm>
              <a:off x="5182075" y="286726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</p:grp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439F3B19-BB89-1BF6-CB21-B6E444BFDD93}"/>
              </a:ext>
            </a:extLst>
          </p:cNvPr>
          <p:cNvGrpSpPr/>
          <p:nvPr/>
        </p:nvGrpSpPr>
        <p:grpSpPr>
          <a:xfrm>
            <a:off x="6206104" y="347983"/>
            <a:ext cx="400716" cy="369331"/>
            <a:chOff x="6206104" y="347983"/>
            <a:chExt cx="400716" cy="369331"/>
          </a:xfrm>
        </p:grpSpPr>
        <p:sp>
          <p:nvSpPr>
            <p:cNvPr id="67" name="TekstSylinder 66">
              <a:extLst>
                <a:ext uri="{FF2B5EF4-FFF2-40B4-BE49-F238E27FC236}">
                  <a16:creationId xmlns:a16="http://schemas.microsoft.com/office/drawing/2014/main" id="{F61784B5-420C-DFC9-599B-5FA72FA50BDF}"/>
                </a:ext>
              </a:extLst>
            </p:cNvPr>
            <p:cNvSpPr txBox="1"/>
            <p:nvPr/>
          </p:nvSpPr>
          <p:spPr>
            <a:xfrm>
              <a:off x="6206104" y="471093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P</a:t>
              </a:r>
            </a:p>
          </p:txBody>
        </p:sp>
        <p:sp>
          <p:nvSpPr>
            <p:cNvPr id="68" name="TekstSylinder 67">
              <a:extLst>
                <a:ext uri="{FF2B5EF4-FFF2-40B4-BE49-F238E27FC236}">
                  <a16:creationId xmlns:a16="http://schemas.microsoft.com/office/drawing/2014/main" id="{3891E540-B681-8B17-3EA8-42E0DD6A9644}"/>
                </a:ext>
              </a:extLst>
            </p:cNvPr>
            <p:cNvSpPr txBox="1"/>
            <p:nvPr/>
          </p:nvSpPr>
          <p:spPr>
            <a:xfrm rot="10800000">
              <a:off x="6329180" y="347983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U</a:t>
              </a:r>
            </a:p>
          </p:txBody>
        </p:sp>
      </p:grpSp>
      <p:grpSp>
        <p:nvGrpSpPr>
          <p:cNvPr id="79" name="Gruppe 78">
            <a:extLst>
              <a:ext uri="{FF2B5EF4-FFF2-40B4-BE49-F238E27FC236}">
                <a16:creationId xmlns:a16="http://schemas.microsoft.com/office/drawing/2014/main" id="{1105F628-A00E-37E2-2F4B-6FDF96A3164E}"/>
              </a:ext>
            </a:extLst>
          </p:cNvPr>
          <p:cNvGrpSpPr/>
          <p:nvPr/>
        </p:nvGrpSpPr>
        <p:grpSpPr>
          <a:xfrm>
            <a:off x="5937848" y="1041904"/>
            <a:ext cx="400716" cy="369331"/>
            <a:chOff x="6206104" y="347983"/>
            <a:chExt cx="400716" cy="369331"/>
          </a:xfrm>
        </p:grpSpPr>
        <p:sp>
          <p:nvSpPr>
            <p:cNvPr id="80" name="TekstSylinder 79">
              <a:extLst>
                <a:ext uri="{FF2B5EF4-FFF2-40B4-BE49-F238E27FC236}">
                  <a16:creationId xmlns:a16="http://schemas.microsoft.com/office/drawing/2014/main" id="{850E873B-0386-5313-05F6-E7D851E05E58}"/>
                </a:ext>
              </a:extLst>
            </p:cNvPr>
            <p:cNvSpPr txBox="1"/>
            <p:nvPr/>
          </p:nvSpPr>
          <p:spPr>
            <a:xfrm>
              <a:off x="6206104" y="471093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P</a:t>
              </a:r>
            </a:p>
          </p:txBody>
        </p:sp>
        <p:sp>
          <p:nvSpPr>
            <p:cNvPr id="81" name="TekstSylinder 80">
              <a:extLst>
                <a:ext uri="{FF2B5EF4-FFF2-40B4-BE49-F238E27FC236}">
                  <a16:creationId xmlns:a16="http://schemas.microsoft.com/office/drawing/2014/main" id="{6C3E6F1C-1FE0-303E-37FD-F5FC8C89FE2E}"/>
                </a:ext>
              </a:extLst>
            </p:cNvPr>
            <p:cNvSpPr txBox="1"/>
            <p:nvPr/>
          </p:nvSpPr>
          <p:spPr>
            <a:xfrm rot="10800000">
              <a:off x="6329180" y="347983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U</a:t>
              </a:r>
            </a:p>
          </p:txBody>
        </p:sp>
      </p:grpSp>
      <p:grpSp>
        <p:nvGrpSpPr>
          <p:cNvPr id="87" name="Gruppe 86">
            <a:extLst>
              <a:ext uri="{FF2B5EF4-FFF2-40B4-BE49-F238E27FC236}">
                <a16:creationId xmlns:a16="http://schemas.microsoft.com/office/drawing/2014/main" id="{523F2C1E-0190-94D5-C097-98BD119A6D0A}"/>
              </a:ext>
            </a:extLst>
          </p:cNvPr>
          <p:cNvGrpSpPr/>
          <p:nvPr/>
        </p:nvGrpSpPr>
        <p:grpSpPr>
          <a:xfrm>
            <a:off x="5456288" y="2432053"/>
            <a:ext cx="400716" cy="369331"/>
            <a:chOff x="6206104" y="347983"/>
            <a:chExt cx="400716" cy="369331"/>
          </a:xfrm>
        </p:grpSpPr>
        <p:sp>
          <p:nvSpPr>
            <p:cNvPr id="88" name="TekstSylinder 87">
              <a:extLst>
                <a:ext uri="{FF2B5EF4-FFF2-40B4-BE49-F238E27FC236}">
                  <a16:creationId xmlns:a16="http://schemas.microsoft.com/office/drawing/2014/main" id="{A8EE3596-F7DA-3626-73FF-0B6233FA2581}"/>
                </a:ext>
              </a:extLst>
            </p:cNvPr>
            <p:cNvSpPr txBox="1"/>
            <p:nvPr/>
          </p:nvSpPr>
          <p:spPr>
            <a:xfrm>
              <a:off x="6206104" y="471093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P</a:t>
              </a:r>
            </a:p>
          </p:txBody>
        </p:sp>
        <p:sp>
          <p:nvSpPr>
            <p:cNvPr id="89" name="TekstSylinder 88">
              <a:extLst>
                <a:ext uri="{FF2B5EF4-FFF2-40B4-BE49-F238E27FC236}">
                  <a16:creationId xmlns:a16="http://schemas.microsoft.com/office/drawing/2014/main" id="{BAA596C9-FEB9-E383-19AA-19667D20A8B5}"/>
                </a:ext>
              </a:extLst>
            </p:cNvPr>
            <p:cNvSpPr txBox="1"/>
            <p:nvPr/>
          </p:nvSpPr>
          <p:spPr>
            <a:xfrm rot="10800000">
              <a:off x="6329180" y="347983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U</a:t>
              </a:r>
            </a:p>
          </p:txBody>
        </p:sp>
      </p:grpSp>
      <p:pic>
        <p:nvPicPr>
          <p:cNvPr id="91" name="Bilde 90" descr="Et bilde som inneholder lett, natt, ramme&#10;&#10;Automatisk generert beskrivelse">
            <a:extLst>
              <a:ext uri="{FF2B5EF4-FFF2-40B4-BE49-F238E27FC236}">
                <a16:creationId xmlns:a16="http://schemas.microsoft.com/office/drawing/2014/main" id="{C472B10D-A3FA-C33A-E225-F130580E1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" y="540344"/>
            <a:ext cx="4525056" cy="3620045"/>
          </a:xfrm>
          <a:prstGeom prst="rect">
            <a:avLst/>
          </a:prstGeom>
          <a:ln>
            <a:noFill/>
          </a:ln>
        </p:spPr>
      </p:pic>
      <p:grpSp>
        <p:nvGrpSpPr>
          <p:cNvPr id="95" name="Gruppe 94">
            <a:extLst>
              <a:ext uri="{FF2B5EF4-FFF2-40B4-BE49-F238E27FC236}">
                <a16:creationId xmlns:a16="http://schemas.microsoft.com/office/drawing/2014/main" id="{39F5FAB6-51B5-CCAD-5300-E86D51D956A4}"/>
              </a:ext>
            </a:extLst>
          </p:cNvPr>
          <p:cNvGrpSpPr/>
          <p:nvPr/>
        </p:nvGrpSpPr>
        <p:grpSpPr>
          <a:xfrm>
            <a:off x="1112520" y="2547859"/>
            <a:ext cx="801675" cy="216000"/>
            <a:chOff x="4568486" y="379372"/>
            <a:chExt cx="801675" cy="216000"/>
          </a:xfrm>
        </p:grpSpPr>
        <p:cxnSp>
          <p:nvCxnSpPr>
            <p:cNvPr id="96" name="Rett pilkobling 95">
              <a:extLst>
                <a:ext uri="{FF2B5EF4-FFF2-40B4-BE49-F238E27FC236}">
                  <a16:creationId xmlns:a16="http://schemas.microsoft.com/office/drawing/2014/main" id="{75EFEBD1-7C0A-ADB7-1811-010849171E47}"/>
                </a:ext>
              </a:extLst>
            </p:cNvPr>
            <p:cNvCxnSpPr>
              <a:cxnSpLocks/>
              <a:stCxn id="97" idx="2"/>
            </p:cNvCxnSpPr>
            <p:nvPr/>
          </p:nvCxnSpPr>
          <p:spPr>
            <a:xfrm flipH="1">
              <a:off x="4568486" y="487372"/>
              <a:ext cx="585675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D9F038A-7712-1AAA-47BD-4EBBFAEFD384}"/>
                </a:ext>
              </a:extLst>
            </p:cNvPr>
            <p:cNvSpPr/>
            <p:nvPr/>
          </p:nvSpPr>
          <p:spPr>
            <a:xfrm>
              <a:off x="5154161" y="379372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grpSp>
        <p:nvGrpSpPr>
          <p:cNvPr id="102" name="Gruppe 101">
            <a:extLst>
              <a:ext uri="{FF2B5EF4-FFF2-40B4-BE49-F238E27FC236}">
                <a16:creationId xmlns:a16="http://schemas.microsoft.com/office/drawing/2014/main" id="{7B89DFEB-DBF5-50CF-0D81-9CDA4B1D7857}"/>
              </a:ext>
            </a:extLst>
          </p:cNvPr>
          <p:cNvGrpSpPr/>
          <p:nvPr/>
        </p:nvGrpSpPr>
        <p:grpSpPr>
          <a:xfrm>
            <a:off x="2283870" y="1974550"/>
            <a:ext cx="216000" cy="573309"/>
            <a:chOff x="5154161" y="22063"/>
            <a:chExt cx="216000" cy="573309"/>
          </a:xfrm>
        </p:grpSpPr>
        <p:cxnSp>
          <p:nvCxnSpPr>
            <p:cNvPr id="103" name="Rett pilkobling 102">
              <a:extLst>
                <a:ext uri="{FF2B5EF4-FFF2-40B4-BE49-F238E27FC236}">
                  <a16:creationId xmlns:a16="http://schemas.microsoft.com/office/drawing/2014/main" id="{6B89FD04-78F8-0535-5BF6-EE6FFF61D781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5262161" y="22063"/>
              <a:ext cx="0" cy="35730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E422CF5B-F348-A2EB-1BC0-2F2D8C0D21A4}"/>
                </a:ext>
              </a:extLst>
            </p:cNvPr>
            <p:cNvSpPr/>
            <p:nvPr/>
          </p:nvSpPr>
          <p:spPr>
            <a:xfrm>
              <a:off x="5154161" y="379372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107" name="Gruppe 106">
            <a:extLst>
              <a:ext uri="{FF2B5EF4-FFF2-40B4-BE49-F238E27FC236}">
                <a16:creationId xmlns:a16="http://schemas.microsoft.com/office/drawing/2014/main" id="{0F7ADC28-5E4D-145A-41FC-BE61190BA639}"/>
              </a:ext>
            </a:extLst>
          </p:cNvPr>
          <p:cNvGrpSpPr/>
          <p:nvPr/>
        </p:nvGrpSpPr>
        <p:grpSpPr>
          <a:xfrm>
            <a:off x="4063045" y="1998440"/>
            <a:ext cx="216000" cy="573309"/>
            <a:chOff x="5154161" y="22063"/>
            <a:chExt cx="216000" cy="573309"/>
          </a:xfrm>
        </p:grpSpPr>
        <p:cxnSp>
          <p:nvCxnSpPr>
            <p:cNvPr id="108" name="Rett pilkobling 107">
              <a:extLst>
                <a:ext uri="{FF2B5EF4-FFF2-40B4-BE49-F238E27FC236}">
                  <a16:creationId xmlns:a16="http://schemas.microsoft.com/office/drawing/2014/main" id="{C5CBE823-005A-82EA-33EE-A1A72C2A9605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V="1">
              <a:off x="5262161" y="22063"/>
              <a:ext cx="0" cy="35730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2C7F6D6D-84F3-30A5-2EA4-C6915AC66E11}"/>
                </a:ext>
              </a:extLst>
            </p:cNvPr>
            <p:cNvSpPr/>
            <p:nvPr/>
          </p:nvSpPr>
          <p:spPr>
            <a:xfrm>
              <a:off x="5154161" y="379372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132" name="Gruppe 131">
            <a:extLst>
              <a:ext uri="{FF2B5EF4-FFF2-40B4-BE49-F238E27FC236}">
                <a16:creationId xmlns:a16="http://schemas.microsoft.com/office/drawing/2014/main" id="{E20634BF-E2B4-0FC7-DB07-DFBE07D4F09C}"/>
              </a:ext>
            </a:extLst>
          </p:cNvPr>
          <p:cNvGrpSpPr/>
          <p:nvPr/>
        </p:nvGrpSpPr>
        <p:grpSpPr>
          <a:xfrm>
            <a:off x="3984218" y="1652743"/>
            <a:ext cx="351888" cy="313217"/>
            <a:chOff x="3984218" y="1652743"/>
            <a:chExt cx="351888" cy="313217"/>
          </a:xfrm>
        </p:grpSpPr>
        <p:cxnSp>
          <p:nvCxnSpPr>
            <p:cNvPr id="111" name="Rett linje 110">
              <a:extLst>
                <a:ext uri="{FF2B5EF4-FFF2-40B4-BE49-F238E27FC236}">
                  <a16:creationId xmlns:a16="http://schemas.microsoft.com/office/drawing/2014/main" id="{B50EB540-5058-C448-0374-5B871E0CBE36}"/>
                </a:ext>
              </a:extLst>
            </p:cNvPr>
            <p:cNvCxnSpPr>
              <a:cxnSpLocks/>
            </p:cNvCxnSpPr>
            <p:nvPr/>
          </p:nvCxnSpPr>
          <p:spPr>
            <a:xfrm>
              <a:off x="4043765" y="1965960"/>
              <a:ext cx="29234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Rett linje 113">
              <a:extLst>
                <a:ext uri="{FF2B5EF4-FFF2-40B4-BE49-F238E27FC236}">
                  <a16:creationId xmlns:a16="http://schemas.microsoft.com/office/drawing/2014/main" id="{89D68195-207F-4560-B3C2-005377FAD7EE}"/>
                </a:ext>
              </a:extLst>
            </p:cNvPr>
            <p:cNvCxnSpPr>
              <a:cxnSpLocks/>
            </p:cNvCxnSpPr>
            <p:nvPr/>
          </p:nvCxnSpPr>
          <p:spPr>
            <a:xfrm>
              <a:off x="4103313" y="1652743"/>
              <a:ext cx="232793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Rett linje 115">
              <a:extLst>
                <a:ext uri="{FF2B5EF4-FFF2-40B4-BE49-F238E27FC236}">
                  <a16:creationId xmlns:a16="http://schemas.microsoft.com/office/drawing/2014/main" id="{F319ECB0-9416-3FD3-819C-42AD29217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218" y="1654094"/>
              <a:ext cx="119095" cy="3746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Rett linje 119">
              <a:extLst>
                <a:ext uri="{FF2B5EF4-FFF2-40B4-BE49-F238E27FC236}">
                  <a16:creationId xmlns:a16="http://schemas.microsoft.com/office/drawing/2014/main" id="{E51DD063-5980-7D38-235D-4D3357C31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6106" y="1654094"/>
              <a:ext cx="0" cy="30234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Rett linje 122">
              <a:extLst>
                <a:ext uri="{FF2B5EF4-FFF2-40B4-BE49-F238E27FC236}">
                  <a16:creationId xmlns:a16="http://schemas.microsoft.com/office/drawing/2014/main" id="{07B2184A-D4F7-509D-8050-1FED06967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4576" y="1817370"/>
              <a:ext cx="0" cy="13906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Rett linje 126">
              <a:extLst>
                <a:ext uri="{FF2B5EF4-FFF2-40B4-BE49-F238E27FC236}">
                  <a16:creationId xmlns:a16="http://schemas.microsoft.com/office/drawing/2014/main" id="{10850E76-9C9D-909B-A6D4-2EDA35BAC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8764" y="1686988"/>
              <a:ext cx="0" cy="13038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Rett linje 128">
              <a:extLst>
                <a:ext uri="{FF2B5EF4-FFF2-40B4-BE49-F238E27FC236}">
                  <a16:creationId xmlns:a16="http://schemas.microsoft.com/office/drawing/2014/main" id="{4FA37CF1-758E-8065-D59A-7573BBC081E4}"/>
                </a:ext>
              </a:extLst>
            </p:cNvPr>
            <p:cNvCxnSpPr>
              <a:cxnSpLocks/>
            </p:cNvCxnSpPr>
            <p:nvPr/>
          </p:nvCxnSpPr>
          <p:spPr>
            <a:xfrm>
              <a:off x="3993311" y="1813098"/>
              <a:ext cx="61265" cy="97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6" name="Håndskrift 135">
                <a:extLst>
                  <a:ext uri="{FF2B5EF4-FFF2-40B4-BE49-F238E27FC236}">
                    <a16:creationId xmlns:a16="http://schemas.microsoft.com/office/drawing/2014/main" id="{84635DE3-9C4C-77C4-0A3C-33895807930D}"/>
                  </a:ext>
                </a:extLst>
              </p14:cNvPr>
              <p14:cNvContentPartPr/>
              <p14:nvPr/>
            </p14:nvContentPartPr>
            <p14:xfrm>
              <a:off x="4110930" y="1849560"/>
              <a:ext cx="360" cy="360"/>
            </p14:xfrm>
          </p:contentPart>
        </mc:Choice>
        <mc:Fallback xmlns="">
          <p:pic>
            <p:nvPicPr>
              <p:cNvPr id="136" name="Håndskrift 135">
                <a:extLst>
                  <a:ext uri="{FF2B5EF4-FFF2-40B4-BE49-F238E27FC236}">
                    <a16:creationId xmlns:a16="http://schemas.microsoft.com/office/drawing/2014/main" id="{84635DE3-9C4C-77C4-0A3C-3389580793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6930" y="1741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7" name="Håndskrift 136">
                <a:extLst>
                  <a:ext uri="{FF2B5EF4-FFF2-40B4-BE49-F238E27FC236}">
                    <a16:creationId xmlns:a16="http://schemas.microsoft.com/office/drawing/2014/main" id="{8DEDD61F-9DBA-A060-1C04-BEB2CF6607F5}"/>
                  </a:ext>
                </a:extLst>
              </p14:cNvPr>
              <p14:cNvContentPartPr/>
              <p14:nvPr/>
            </p14:nvContentPartPr>
            <p14:xfrm>
              <a:off x="4205970" y="1855320"/>
              <a:ext cx="360" cy="360"/>
            </p14:xfrm>
          </p:contentPart>
        </mc:Choice>
        <mc:Fallback xmlns="">
          <p:pic>
            <p:nvPicPr>
              <p:cNvPr id="137" name="Håndskrift 136">
                <a:extLst>
                  <a:ext uri="{FF2B5EF4-FFF2-40B4-BE49-F238E27FC236}">
                    <a16:creationId xmlns:a16="http://schemas.microsoft.com/office/drawing/2014/main" id="{8DEDD61F-9DBA-A060-1C04-BEB2CF6607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2330" y="17476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8" name="Håndskrift 137">
                <a:extLst>
                  <a:ext uri="{FF2B5EF4-FFF2-40B4-BE49-F238E27FC236}">
                    <a16:creationId xmlns:a16="http://schemas.microsoft.com/office/drawing/2014/main" id="{498BAAD6-0226-7BF3-D780-1144AB970BDB}"/>
                  </a:ext>
                </a:extLst>
              </p14:cNvPr>
              <p14:cNvContentPartPr/>
              <p14:nvPr/>
            </p14:nvContentPartPr>
            <p14:xfrm>
              <a:off x="4276530" y="1853520"/>
              <a:ext cx="360" cy="360"/>
            </p14:xfrm>
          </p:contentPart>
        </mc:Choice>
        <mc:Fallback xmlns="">
          <p:pic>
            <p:nvPicPr>
              <p:cNvPr id="138" name="Håndskrift 137">
                <a:extLst>
                  <a:ext uri="{FF2B5EF4-FFF2-40B4-BE49-F238E27FC236}">
                    <a16:creationId xmlns:a16="http://schemas.microsoft.com/office/drawing/2014/main" id="{498BAAD6-0226-7BF3-D780-1144AB970B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2890" y="17455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9" name="Håndskrift 138">
                <a:extLst>
                  <a:ext uri="{FF2B5EF4-FFF2-40B4-BE49-F238E27FC236}">
                    <a16:creationId xmlns:a16="http://schemas.microsoft.com/office/drawing/2014/main" id="{D64C933C-D6B5-509F-EB48-A6D51AD948D9}"/>
                  </a:ext>
                </a:extLst>
              </p14:cNvPr>
              <p14:cNvContentPartPr/>
              <p14:nvPr/>
            </p14:nvContentPartPr>
            <p14:xfrm>
              <a:off x="4274730" y="1767840"/>
              <a:ext cx="360" cy="360"/>
            </p14:xfrm>
          </p:contentPart>
        </mc:Choice>
        <mc:Fallback xmlns="">
          <p:pic>
            <p:nvPicPr>
              <p:cNvPr id="139" name="Håndskrift 138">
                <a:extLst>
                  <a:ext uri="{FF2B5EF4-FFF2-40B4-BE49-F238E27FC236}">
                    <a16:creationId xmlns:a16="http://schemas.microsoft.com/office/drawing/2014/main" id="{D64C933C-D6B5-509F-EB48-A6D51AD948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0730" y="1659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0" name="Håndskrift 139">
                <a:extLst>
                  <a:ext uri="{FF2B5EF4-FFF2-40B4-BE49-F238E27FC236}">
                    <a16:creationId xmlns:a16="http://schemas.microsoft.com/office/drawing/2014/main" id="{2C577898-043B-FCDF-8321-FF90DCE2B367}"/>
                  </a:ext>
                </a:extLst>
              </p14:cNvPr>
              <p14:cNvContentPartPr/>
              <p14:nvPr/>
            </p14:nvContentPartPr>
            <p14:xfrm>
              <a:off x="4219290" y="1769640"/>
              <a:ext cx="360" cy="360"/>
            </p14:xfrm>
          </p:contentPart>
        </mc:Choice>
        <mc:Fallback xmlns="">
          <p:pic>
            <p:nvPicPr>
              <p:cNvPr id="140" name="Håndskrift 139">
                <a:extLst>
                  <a:ext uri="{FF2B5EF4-FFF2-40B4-BE49-F238E27FC236}">
                    <a16:creationId xmlns:a16="http://schemas.microsoft.com/office/drawing/2014/main" id="{2C577898-043B-FCDF-8321-FF90DCE2B3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5650" y="1661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1" name="Håndskrift 140">
                <a:extLst>
                  <a:ext uri="{FF2B5EF4-FFF2-40B4-BE49-F238E27FC236}">
                    <a16:creationId xmlns:a16="http://schemas.microsoft.com/office/drawing/2014/main" id="{260BE418-93D9-0467-BE96-56360D047A9C}"/>
                  </a:ext>
                </a:extLst>
              </p14:cNvPr>
              <p14:cNvContentPartPr/>
              <p14:nvPr/>
            </p14:nvContentPartPr>
            <p14:xfrm>
              <a:off x="4143330" y="1767840"/>
              <a:ext cx="360" cy="360"/>
            </p14:xfrm>
          </p:contentPart>
        </mc:Choice>
        <mc:Fallback xmlns="">
          <p:pic>
            <p:nvPicPr>
              <p:cNvPr id="141" name="Håndskrift 140">
                <a:extLst>
                  <a:ext uri="{FF2B5EF4-FFF2-40B4-BE49-F238E27FC236}">
                    <a16:creationId xmlns:a16="http://schemas.microsoft.com/office/drawing/2014/main" id="{260BE418-93D9-0467-BE96-56360D047A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9330" y="1659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2" name="Håndskrift 141">
                <a:extLst>
                  <a:ext uri="{FF2B5EF4-FFF2-40B4-BE49-F238E27FC236}">
                    <a16:creationId xmlns:a16="http://schemas.microsoft.com/office/drawing/2014/main" id="{E962962E-A5AC-D6FA-7F5C-747B41451E0F}"/>
                  </a:ext>
                </a:extLst>
              </p14:cNvPr>
              <p14:cNvContentPartPr/>
              <p14:nvPr/>
            </p14:nvContentPartPr>
            <p14:xfrm>
              <a:off x="4137570" y="1771440"/>
              <a:ext cx="360" cy="360"/>
            </p14:xfrm>
          </p:contentPart>
        </mc:Choice>
        <mc:Fallback xmlns="">
          <p:pic>
            <p:nvPicPr>
              <p:cNvPr id="142" name="Håndskrift 141">
                <a:extLst>
                  <a:ext uri="{FF2B5EF4-FFF2-40B4-BE49-F238E27FC236}">
                    <a16:creationId xmlns:a16="http://schemas.microsoft.com/office/drawing/2014/main" id="{E962962E-A5AC-D6FA-7F5C-747B41451E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3570" y="16638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3" name="Håndskrift 142">
                <a:extLst>
                  <a:ext uri="{FF2B5EF4-FFF2-40B4-BE49-F238E27FC236}">
                    <a16:creationId xmlns:a16="http://schemas.microsoft.com/office/drawing/2014/main" id="{903740B4-6B40-691E-7420-C07501E3B404}"/>
                  </a:ext>
                </a:extLst>
              </p14:cNvPr>
              <p14:cNvContentPartPr/>
              <p14:nvPr/>
            </p14:nvContentPartPr>
            <p14:xfrm>
              <a:off x="4130010" y="1777200"/>
              <a:ext cx="360" cy="360"/>
            </p14:xfrm>
          </p:contentPart>
        </mc:Choice>
        <mc:Fallback xmlns="">
          <p:pic>
            <p:nvPicPr>
              <p:cNvPr id="143" name="Håndskrift 142">
                <a:extLst>
                  <a:ext uri="{FF2B5EF4-FFF2-40B4-BE49-F238E27FC236}">
                    <a16:creationId xmlns:a16="http://schemas.microsoft.com/office/drawing/2014/main" id="{903740B4-6B40-691E-7420-C07501E3B4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6010" y="1669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4" name="Håndskrift 143">
                <a:extLst>
                  <a:ext uri="{FF2B5EF4-FFF2-40B4-BE49-F238E27FC236}">
                    <a16:creationId xmlns:a16="http://schemas.microsoft.com/office/drawing/2014/main" id="{A2B541FF-FE81-4C0F-3477-F2B3E70E302C}"/>
                  </a:ext>
                </a:extLst>
              </p14:cNvPr>
              <p14:cNvContentPartPr/>
              <p14:nvPr/>
            </p14:nvContentPartPr>
            <p14:xfrm>
              <a:off x="4122450" y="1781160"/>
              <a:ext cx="360" cy="360"/>
            </p14:xfrm>
          </p:contentPart>
        </mc:Choice>
        <mc:Fallback xmlns="">
          <p:pic>
            <p:nvPicPr>
              <p:cNvPr id="144" name="Håndskrift 143">
                <a:extLst>
                  <a:ext uri="{FF2B5EF4-FFF2-40B4-BE49-F238E27FC236}">
                    <a16:creationId xmlns:a16="http://schemas.microsoft.com/office/drawing/2014/main" id="{A2B541FF-FE81-4C0F-3477-F2B3E70E30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8450" y="16731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5" name="Håndskrift 144">
                <a:extLst>
                  <a:ext uri="{FF2B5EF4-FFF2-40B4-BE49-F238E27FC236}">
                    <a16:creationId xmlns:a16="http://schemas.microsoft.com/office/drawing/2014/main" id="{5AFC79E7-775F-9441-17B8-3B75021768A1}"/>
                  </a:ext>
                </a:extLst>
              </p14:cNvPr>
              <p14:cNvContentPartPr/>
              <p14:nvPr/>
            </p14:nvContentPartPr>
            <p14:xfrm>
              <a:off x="4116690" y="1782960"/>
              <a:ext cx="360" cy="360"/>
            </p14:xfrm>
          </p:contentPart>
        </mc:Choice>
        <mc:Fallback xmlns="">
          <p:pic>
            <p:nvPicPr>
              <p:cNvPr id="145" name="Håndskrift 144">
                <a:extLst>
                  <a:ext uri="{FF2B5EF4-FFF2-40B4-BE49-F238E27FC236}">
                    <a16:creationId xmlns:a16="http://schemas.microsoft.com/office/drawing/2014/main" id="{5AFC79E7-775F-9441-17B8-3B75021768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2690" y="16749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6" name="Håndskrift 145">
                <a:extLst>
                  <a:ext uri="{FF2B5EF4-FFF2-40B4-BE49-F238E27FC236}">
                    <a16:creationId xmlns:a16="http://schemas.microsoft.com/office/drawing/2014/main" id="{41401C9D-9251-9786-2FC3-B201B3A7C3D2}"/>
                  </a:ext>
                </a:extLst>
              </p14:cNvPr>
              <p14:cNvContentPartPr/>
              <p14:nvPr/>
            </p14:nvContentPartPr>
            <p14:xfrm>
              <a:off x="4011930" y="1731480"/>
              <a:ext cx="360" cy="360"/>
            </p14:xfrm>
          </p:contentPart>
        </mc:Choice>
        <mc:Fallback xmlns="">
          <p:pic>
            <p:nvPicPr>
              <p:cNvPr id="146" name="Håndskrift 145">
                <a:extLst>
                  <a:ext uri="{FF2B5EF4-FFF2-40B4-BE49-F238E27FC236}">
                    <a16:creationId xmlns:a16="http://schemas.microsoft.com/office/drawing/2014/main" id="{41401C9D-9251-9786-2FC3-B201B3A7C3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3930" y="169584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7" name="Håndskrift 146">
                <a:extLst>
                  <a:ext uri="{FF2B5EF4-FFF2-40B4-BE49-F238E27FC236}">
                    <a16:creationId xmlns:a16="http://schemas.microsoft.com/office/drawing/2014/main" id="{4ED06281-3233-E0D0-0BA8-4DBB37EE5BC2}"/>
                  </a:ext>
                </a:extLst>
              </p14:cNvPr>
              <p14:cNvContentPartPr/>
              <p14:nvPr/>
            </p14:nvContentPartPr>
            <p14:xfrm>
              <a:off x="4017330" y="1727520"/>
              <a:ext cx="360" cy="360"/>
            </p14:xfrm>
          </p:contentPart>
        </mc:Choice>
        <mc:Fallback xmlns="">
          <p:pic>
            <p:nvPicPr>
              <p:cNvPr id="147" name="Håndskrift 146">
                <a:extLst>
                  <a:ext uri="{FF2B5EF4-FFF2-40B4-BE49-F238E27FC236}">
                    <a16:creationId xmlns:a16="http://schemas.microsoft.com/office/drawing/2014/main" id="{4ED06281-3233-E0D0-0BA8-4DBB37EE5B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9690" y="169188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8" name="Håndskrift 147">
                <a:extLst>
                  <a:ext uri="{FF2B5EF4-FFF2-40B4-BE49-F238E27FC236}">
                    <a16:creationId xmlns:a16="http://schemas.microsoft.com/office/drawing/2014/main" id="{D019106D-4362-B77C-6EAF-F2DD8E518CD3}"/>
                  </a:ext>
                </a:extLst>
              </p14:cNvPr>
              <p14:cNvContentPartPr/>
              <p14:nvPr/>
            </p14:nvContentPartPr>
            <p14:xfrm>
              <a:off x="4025250" y="1725720"/>
              <a:ext cx="360" cy="360"/>
            </p14:xfrm>
          </p:contentPart>
        </mc:Choice>
        <mc:Fallback xmlns="">
          <p:pic>
            <p:nvPicPr>
              <p:cNvPr id="148" name="Håndskrift 147">
                <a:extLst>
                  <a:ext uri="{FF2B5EF4-FFF2-40B4-BE49-F238E27FC236}">
                    <a16:creationId xmlns:a16="http://schemas.microsoft.com/office/drawing/2014/main" id="{D019106D-4362-B77C-6EAF-F2DD8E518C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07250" y="169008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9" name="Håndskrift 148">
                <a:extLst>
                  <a:ext uri="{FF2B5EF4-FFF2-40B4-BE49-F238E27FC236}">
                    <a16:creationId xmlns:a16="http://schemas.microsoft.com/office/drawing/2014/main" id="{48A7D346-1403-A04B-6929-69BDE04ABBD0}"/>
                  </a:ext>
                </a:extLst>
              </p14:cNvPr>
              <p14:cNvContentPartPr/>
              <p14:nvPr/>
            </p14:nvContentPartPr>
            <p14:xfrm>
              <a:off x="4034610" y="1723920"/>
              <a:ext cx="1080" cy="360"/>
            </p14:xfrm>
          </p:contentPart>
        </mc:Choice>
        <mc:Fallback xmlns="">
          <p:pic>
            <p:nvPicPr>
              <p:cNvPr id="149" name="Håndskrift 148">
                <a:extLst>
                  <a:ext uri="{FF2B5EF4-FFF2-40B4-BE49-F238E27FC236}">
                    <a16:creationId xmlns:a16="http://schemas.microsoft.com/office/drawing/2014/main" id="{48A7D346-1403-A04B-6929-69BDE04ABB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6970" y="1687920"/>
                <a:ext cx="36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0" name="Håndskrift 149">
                <a:extLst>
                  <a:ext uri="{FF2B5EF4-FFF2-40B4-BE49-F238E27FC236}">
                    <a16:creationId xmlns:a16="http://schemas.microsoft.com/office/drawing/2014/main" id="{C24FBDB3-6CF0-00E6-A414-E460C521D71D}"/>
                  </a:ext>
                </a:extLst>
              </p14:cNvPr>
              <p14:cNvContentPartPr/>
              <p14:nvPr/>
            </p14:nvContentPartPr>
            <p14:xfrm>
              <a:off x="4044330" y="1719960"/>
              <a:ext cx="360" cy="360"/>
            </p14:xfrm>
          </p:contentPart>
        </mc:Choice>
        <mc:Fallback xmlns="">
          <p:pic>
            <p:nvPicPr>
              <p:cNvPr id="150" name="Håndskrift 149">
                <a:extLst>
                  <a:ext uri="{FF2B5EF4-FFF2-40B4-BE49-F238E27FC236}">
                    <a16:creationId xmlns:a16="http://schemas.microsoft.com/office/drawing/2014/main" id="{C24FBDB3-6CF0-00E6-A414-E460C521D7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6330" y="168432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1" name="Håndskrift 150">
                <a:extLst>
                  <a:ext uri="{FF2B5EF4-FFF2-40B4-BE49-F238E27FC236}">
                    <a16:creationId xmlns:a16="http://schemas.microsoft.com/office/drawing/2014/main" id="{0EBC5EE5-0674-F11E-7A37-B5C7B2D4282D}"/>
                  </a:ext>
                </a:extLst>
              </p14:cNvPr>
              <p14:cNvContentPartPr/>
              <p14:nvPr/>
            </p14:nvContentPartPr>
            <p14:xfrm>
              <a:off x="4051890" y="1716360"/>
              <a:ext cx="360" cy="360"/>
            </p14:xfrm>
          </p:contentPart>
        </mc:Choice>
        <mc:Fallback xmlns="">
          <p:pic>
            <p:nvPicPr>
              <p:cNvPr id="151" name="Håndskrift 150">
                <a:extLst>
                  <a:ext uri="{FF2B5EF4-FFF2-40B4-BE49-F238E27FC236}">
                    <a16:creationId xmlns:a16="http://schemas.microsoft.com/office/drawing/2014/main" id="{0EBC5EE5-0674-F11E-7A37-B5C7B2D428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33890" y="168036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2" name="Håndskrift 151">
                <a:extLst>
                  <a:ext uri="{FF2B5EF4-FFF2-40B4-BE49-F238E27FC236}">
                    <a16:creationId xmlns:a16="http://schemas.microsoft.com/office/drawing/2014/main" id="{2FF62DAE-595B-53AB-C9B8-01104509FAE3}"/>
                  </a:ext>
                </a:extLst>
              </p14:cNvPr>
              <p14:cNvContentPartPr/>
              <p14:nvPr/>
            </p14:nvContentPartPr>
            <p14:xfrm>
              <a:off x="4053690" y="1704840"/>
              <a:ext cx="13680" cy="9720"/>
            </p14:xfrm>
          </p:contentPart>
        </mc:Choice>
        <mc:Fallback xmlns="">
          <p:pic>
            <p:nvPicPr>
              <p:cNvPr id="152" name="Håndskrift 151">
                <a:extLst>
                  <a:ext uri="{FF2B5EF4-FFF2-40B4-BE49-F238E27FC236}">
                    <a16:creationId xmlns:a16="http://schemas.microsoft.com/office/drawing/2014/main" id="{2FF62DAE-595B-53AB-C9B8-01104509FA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6050" y="1669200"/>
                <a:ext cx="49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3" name="Håndskrift 152">
                <a:extLst>
                  <a:ext uri="{FF2B5EF4-FFF2-40B4-BE49-F238E27FC236}">
                    <a16:creationId xmlns:a16="http://schemas.microsoft.com/office/drawing/2014/main" id="{CD09570C-C7AE-E3BE-DEFE-8C54609D0418}"/>
                  </a:ext>
                </a:extLst>
              </p14:cNvPr>
              <p14:cNvContentPartPr/>
              <p14:nvPr/>
            </p14:nvContentPartPr>
            <p14:xfrm>
              <a:off x="4018050" y="1703040"/>
              <a:ext cx="78120" cy="55800"/>
            </p14:xfrm>
          </p:contentPart>
        </mc:Choice>
        <mc:Fallback xmlns="">
          <p:pic>
            <p:nvPicPr>
              <p:cNvPr id="153" name="Håndskrift 152">
                <a:extLst>
                  <a:ext uri="{FF2B5EF4-FFF2-40B4-BE49-F238E27FC236}">
                    <a16:creationId xmlns:a16="http://schemas.microsoft.com/office/drawing/2014/main" id="{CD09570C-C7AE-E3BE-DEFE-8C54609D04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00050" y="1667040"/>
                <a:ext cx="1137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4" name="Håndskrift 153">
                <a:extLst>
                  <a:ext uri="{FF2B5EF4-FFF2-40B4-BE49-F238E27FC236}">
                    <a16:creationId xmlns:a16="http://schemas.microsoft.com/office/drawing/2014/main" id="{65AD0A9F-FC42-E716-AA37-CD73E0830635}"/>
                  </a:ext>
                </a:extLst>
              </p14:cNvPr>
              <p14:cNvContentPartPr/>
              <p14:nvPr/>
            </p14:nvContentPartPr>
            <p14:xfrm>
              <a:off x="4033530" y="1724280"/>
              <a:ext cx="37440" cy="6840"/>
            </p14:xfrm>
          </p:contentPart>
        </mc:Choice>
        <mc:Fallback xmlns="">
          <p:pic>
            <p:nvPicPr>
              <p:cNvPr id="154" name="Håndskrift 153">
                <a:extLst>
                  <a:ext uri="{FF2B5EF4-FFF2-40B4-BE49-F238E27FC236}">
                    <a16:creationId xmlns:a16="http://schemas.microsoft.com/office/drawing/2014/main" id="{65AD0A9F-FC42-E716-AA37-CD73E08306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15890" y="1688640"/>
                <a:ext cx="730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5" name="Håndskrift 154">
                <a:extLst>
                  <a:ext uri="{FF2B5EF4-FFF2-40B4-BE49-F238E27FC236}">
                    <a16:creationId xmlns:a16="http://schemas.microsoft.com/office/drawing/2014/main" id="{DF89E0EA-3761-45FC-3C2F-FBB98D637437}"/>
                  </a:ext>
                </a:extLst>
              </p14:cNvPr>
              <p14:cNvContentPartPr/>
              <p14:nvPr/>
            </p14:nvContentPartPr>
            <p14:xfrm>
              <a:off x="4010490" y="1774320"/>
              <a:ext cx="49320" cy="2160"/>
            </p14:xfrm>
          </p:contentPart>
        </mc:Choice>
        <mc:Fallback xmlns="">
          <p:pic>
            <p:nvPicPr>
              <p:cNvPr id="155" name="Håndskrift 154">
                <a:extLst>
                  <a:ext uri="{FF2B5EF4-FFF2-40B4-BE49-F238E27FC236}">
                    <a16:creationId xmlns:a16="http://schemas.microsoft.com/office/drawing/2014/main" id="{DF89E0EA-3761-45FC-3C2F-FBB98D63743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92850" y="1738680"/>
                <a:ext cx="84960" cy="7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e 36">
            <a:extLst>
              <a:ext uri="{FF2B5EF4-FFF2-40B4-BE49-F238E27FC236}">
                <a16:creationId xmlns:a16="http://schemas.microsoft.com/office/drawing/2014/main" id="{208FBAF5-1CDD-B553-52D5-1F3CDC83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54" r="41791" b="9294"/>
          <a:stretch/>
        </p:blipFill>
        <p:spPr>
          <a:xfrm>
            <a:off x="4540926" y="286726"/>
            <a:ext cx="2711698" cy="4148132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dirty="0"/>
              <a:t>Background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1152474"/>
                <a:ext cx="3457412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/>
                <a:r>
                  <a:rPr lang="nb-NO" dirty="0"/>
                  <a:t>Reduce oscillation</a:t>
                </a:r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nb-NO" dirty="0"/>
                  <a:t>less oscillation without compensator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nb-NO" dirty="0"/>
                  <a:t>Increased flexibility</a:t>
                </a:r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nb-NO" dirty="0"/>
                  <a:t>Same main spool can be used for many flow levels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nb-NO" dirty="0"/>
                  <a:t>Electric pressure compensation</a:t>
                </a:r>
              </a:p>
              <a:p>
                <a:pPr marL="742950" lvl="1" indent="-2857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nb-NO" dirty="0"/>
                  <a:t>constant knowledge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ar-AE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nb-NO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1152474"/>
                <a:ext cx="3457412" cy="3991025"/>
              </a:xfrm>
              <a:prstGeom prst="rect">
                <a:avLst/>
              </a:prstGeom>
              <a:blipFill>
                <a:blip r:embed="rId4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stSylinder 2">
            <a:extLst>
              <a:ext uri="{FF2B5EF4-FFF2-40B4-BE49-F238E27FC236}">
                <a16:creationId xmlns:a16="http://schemas.microsoft.com/office/drawing/2014/main" id="{8975F942-B02E-FD16-3151-2EED08FF6D20}"/>
              </a:ext>
            </a:extLst>
          </p:cNvPr>
          <p:cNvSpPr txBox="1"/>
          <p:nvPr/>
        </p:nvSpPr>
        <p:spPr>
          <a:xfrm>
            <a:off x="7252624" y="1596945"/>
            <a:ext cx="178003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Cylinder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Counterbalance valve, 3:1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Directional control valve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Variable displacement pump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Pressure transducer</a:t>
            </a:r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531AE715-B8A8-E129-B90A-F3B7DC02963D}"/>
              </a:ext>
            </a:extLst>
          </p:cNvPr>
          <p:cNvGrpSpPr/>
          <p:nvPr/>
        </p:nvGrpSpPr>
        <p:grpSpPr>
          <a:xfrm>
            <a:off x="4997707" y="286726"/>
            <a:ext cx="400368" cy="400368"/>
            <a:chOff x="4997707" y="286726"/>
            <a:chExt cx="400368" cy="400368"/>
          </a:xfrm>
        </p:grpSpPr>
        <p:cxnSp>
          <p:nvCxnSpPr>
            <p:cNvPr id="5" name="Rett pilkobling 4">
              <a:extLst>
                <a:ext uri="{FF2B5EF4-FFF2-40B4-BE49-F238E27FC236}">
                  <a16:creationId xmlns:a16="http://schemas.microsoft.com/office/drawing/2014/main" id="{66A774CA-365E-6874-9231-4D063D9C75C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4997707" y="471094"/>
              <a:ext cx="216000" cy="2160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DCDA9AC-5A8E-0CF4-9800-609E920A92E2}"/>
                </a:ext>
              </a:extLst>
            </p:cNvPr>
            <p:cNvSpPr/>
            <p:nvPr/>
          </p:nvSpPr>
          <p:spPr>
            <a:xfrm>
              <a:off x="5182075" y="286726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grpSp>
        <p:nvGrpSpPr>
          <p:cNvPr id="7" name="Gruppe 6">
            <a:extLst>
              <a:ext uri="{FF2B5EF4-FFF2-40B4-BE49-F238E27FC236}">
                <a16:creationId xmlns:a16="http://schemas.microsoft.com/office/drawing/2014/main" id="{D83C9CC1-B442-FFDE-AAEA-CDA4CF7D18B7}"/>
              </a:ext>
            </a:extLst>
          </p:cNvPr>
          <p:cNvGrpSpPr/>
          <p:nvPr/>
        </p:nvGrpSpPr>
        <p:grpSpPr>
          <a:xfrm>
            <a:off x="4504841" y="1782533"/>
            <a:ext cx="554445" cy="492033"/>
            <a:chOff x="4572000" y="1511808"/>
            <a:chExt cx="554445" cy="492033"/>
          </a:xfrm>
        </p:grpSpPr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364A689D-C349-5B94-D6C5-433C0D2D5D53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4756368" y="1511808"/>
              <a:ext cx="370077" cy="30766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3B13130-87FA-D98A-8C1C-F54797885510}"/>
                </a:ext>
              </a:extLst>
            </p:cNvPr>
            <p:cNvSpPr/>
            <p:nvPr/>
          </p:nvSpPr>
          <p:spPr>
            <a:xfrm>
              <a:off x="4572000" y="1787841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10" name="Gruppe 9">
            <a:extLst>
              <a:ext uri="{FF2B5EF4-FFF2-40B4-BE49-F238E27FC236}">
                <a16:creationId xmlns:a16="http://schemas.microsoft.com/office/drawing/2014/main" id="{327C41A4-A7A8-DC16-FD6D-FCC0D0D71CBA}"/>
              </a:ext>
            </a:extLst>
          </p:cNvPr>
          <p:cNvGrpSpPr/>
          <p:nvPr/>
        </p:nvGrpSpPr>
        <p:grpSpPr>
          <a:xfrm>
            <a:off x="6898171" y="1267094"/>
            <a:ext cx="216000" cy="489427"/>
            <a:chOff x="7036624" y="1022381"/>
            <a:chExt cx="216000" cy="489427"/>
          </a:xfrm>
        </p:grpSpPr>
        <p:cxnSp>
          <p:nvCxnSpPr>
            <p:cNvPr id="11" name="Rett pilkobling 10">
              <a:extLst>
                <a:ext uri="{FF2B5EF4-FFF2-40B4-BE49-F238E27FC236}">
                  <a16:creationId xmlns:a16="http://schemas.microsoft.com/office/drawing/2014/main" id="{EEDCD14D-A97D-7323-44A0-0C4FF9180C1E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7144624" y="1238381"/>
              <a:ext cx="0" cy="2734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7873545-C586-A5B2-0E9C-E9CED3FD1360}"/>
                </a:ext>
              </a:extLst>
            </p:cNvPr>
            <p:cNvSpPr/>
            <p:nvPr/>
          </p:nvSpPr>
          <p:spPr>
            <a:xfrm>
              <a:off x="7036624" y="1022381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D27A612C-43E0-2097-A925-497832296C4A}"/>
              </a:ext>
            </a:extLst>
          </p:cNvPr>
          <p:cNvGrpSpPr/>
          <p:nvPr/>
        </p:nvGrpSpPr>
        <p:grpSpPr>
          <a:xfrm>
            <a:off x="4997707" y="3008896"/>
            <a:ext cx="356070" cy="400257"/>
            <a:chOff x="4919709" y="2765056"/>
            <a:chExt cx="356070" cy="400257"/>
          </a:xfrm>
        </p:grpSpPr>
        <p:cxnSp>
          <p:nvCxnSpPr>
            <p:cNvPr id="17" name="Rett pilkobling 16">
              <a:extLst>
                <a:ext uri="{FF2B5EF4-FFF2-40B4-BE49-F238E27FC236}">
                  <a16:creationId xmlns:a16="http://schemas.microsoft.com/office/drawing/2014/main" id="{4C02899D-B037-8454-20E4-CAA4CFF787C3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>
              <a:off x="5104077" y="2949424"/>
              <a:ext cx="171702" cy="21588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CA181ED-DA11-D7E0-7C56-2920FF3EDFDA}"/>
                </a:ext>
              </a:extLst>
            </p:cNvPr>
            <p:cNvSpPr/>
            <p:nvPr/>
          </p:nvSpPr>
          <p:spPr>
            <a:xfrm>
              <a:off x="4919709" y="2765056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B7446459-3CF8-319F-4D37-ADEEBD4254D9}"/>
              </a:ext>
            </a:extLst>
          </p:cNvPr>
          <p:cNvGrpSpPr/>
          <p:nvPr/>
        </p:nvGrpSpPr>
        <p:grpSpPr>
          <a:xfrm>
            <a:off x="6556917" y="394726"/>
            <a:ext cx="505215" cy="216000"/>
            <a:chOff x="4892860" y="286726"/>
            <a:chExt cx="505215" cy="216000"/>
          </a:xfrm>
        </p:grpSpPr>
        <p:cxnSp>
          <p:nvCxnSpPr>
            <p:cNvPr id="21" name="Rett pilkobling 20">
              <a:extLst>
                <a:ext uri="{FF2B5EF4-FFF2-40B4-BE49-F238E27FC236}">
                  <a16:creationId xmlns:a16="http://schemas.microsoft.com/office/drawing/2014/main" id="{BEF8E993-5365-634A-3AB9-2827BDA36FB7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4892860" y="394726"/>
              <a:ext cx="289215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9908505-F3AF-A3C4-C542-E8EBBD5FA66F}"/>
                </a:ext>
              </a:extLst>
            </p:cNvPr>
            <p:cNvSpPr/>
            <p:nvPr/>
          </p:nvSpPr>
          <p:spPr>
            <a:xfrm>
              <a:off x="5182075" y="286726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D93ECECD-359F-CD0A-858C-683408D6D2FE}"/>
              </a:ext>
            </a:extLst>
          </p:cNvPr>
          <p:cNvGrpSpPr/>
          <p:nvPr/>
        </p:nvGrpSpPr>
        <p:grpSpPr>
          <a:xfrm>
            <a:off x="6235132" y="331589"/>
            <a:ext cx="400716" cy="369331"/>
            <a:chOff x="6206104" y="347983"/>
            <a:chExt cx="400716" cy="369331"/>
          </a:xfrm>
        </p:grpSpPr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9F93B1ED-7E0E-6D27-6B09-6345FD2D14A4}"/>
                </a:ext>
              </a:extLst>
            </p:cNvPr>
            <p:cNvSpPr txBox="1"/>
            <p:nvPr/>
          </p:nvSpPr>
          <p:spPr>
            <a:xfrm>
              <a:off x="6206104" y="471093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P</a:t>
              </a:r>
            </a:p>
          </p:txBody>
        </p:sp>
        <p:sp>
          <p:nvSpPr>
            <p:cNvPr id="25" name="TekstSylinder 24">
              <a:extLst>
                <a:ext uri="{FF2B5EF4-FFF2-40B4-BE49-F238E27FC236}">
                  <a16:creationId xmlns:a16="http://schemas.microsoft.com/office/drawing/2014/main" id="{AC721264-5CF0-3FDA-FA3E-212E334B9D17}"/>
                </a:ext>
              </a:extLst>
            </p:cNvPr>
            <p:cNvSpPr txBox="1"/>
            <p:nvPr/>
          </p:nvSpPr>
          <p:spPr>
            <a:xfrm rot="10800000">
              <a:off x="6329180" y="347983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U</a:t>
              </a:r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76BD820B-5C98-8DB9-4B31-618454A2258B}"/>
              </a:ext>
            </a:extLst>
          </p:cNvPr>
          <p:cNvGrpSpPr/>
          <p:nvPr/>
        </p:nvGrpSpPr>
        <p:grpSpPr>
          <a:xfrm>
            <a:off x="5969171" y="1028579"/>
            <a:ext cx="400716" cy="369331"/>
            <a:chOff x="6206104" y="347983"/>
            <a:chExt cx="400716" cy="369331"/>
          </a:xfrm>
        </p:grpSpPr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D856E0DE-C960-4A0D-6BD9-A238AFD5C735}"/>
                </a:ext>
              </a:extLst>
            </p:cNvPr>
            <p:cNvSpPr txBox="1"/>
            <p:nvPr/>
          </p:nvSpPr>
          <p:spPr>
            <a:xfrm>
              <a:off x="6206104" y="471093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P</a:t>
              </a:r>
            </a:p>
          </p:txBody>
        </p:sp>
        <p:sp>
          <p:nvSpPr>
            <p:cNvPr id="28" name="TekstSylinder 27">
              <a:extLst>
                <a:ext uri="{FF2B5EF4-FFF2-40B4-BE49-F238E27FC236}">
                  <a16:creationId xmlns:a16="http://schemas.microsoft.com/office/drawing/2014/main" id="{1107C3B8-2310-251A-A879-A9EC66E768F2}"/>
                </a:ext>
              </a:extLst>
            </p:cNvPr>
            <p:cNvSpPr txBox="1"/>
            <p:nvPr/>
          </p:nvSpPr>
          <p:spPr>
            <a:xfrm rot="10800000">
              <a:off x="6329180" y="347983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U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848A7D24-9E62-A680-1752-68D8997A2BF3}"/>
              </a:ext>
            </a:extLst>
          </p:cNvPr>
          <p:cNvGrpSpPr/>
          <p:nvPr/>
        </p:nvGrpSpPr>
        <p:grpSpPr>
          <a:xfrm>
            <a:off x="5467602" y="2424433"/>
            <a:ext cx="400716" cy="369331"/>
            <a:chOff x="6206104" y="347983"/>
            <a:chExt cx="400716" cy="369331"/>
          </a:xfrm>
        </p:grpSpPr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75A1FF05-93A8-EBE3-96FE-550ABE1A920C}"/>
                </a:ext>
              </a:extLst>
            </p:cNvPr>
            <p:cNvSpPr txBox="1"/>
            <p:nvPr/>
          </p:nvSpPr>
          <p:spPr>
            <a:xfrm>
              <a:off x="6206104" y="471093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P</a:t>
              </a: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F4C20623-3CA7-D214-4608-11246A9345F4}"/>
                </a:ext>
              </a:extLst>
            </p:cNvPr>
            <p:cNvSpPr txBox="1"/>
            <p:nvPr/>
          </p:nvSpPr>
          <p:spPr>
            <a:xfrm rot="10800000">
              <a:off x="6329180" y="347983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F0C38A95-3FCE-379C-72F2-6D6B9389271B}"/>
                  </a:ext>
                </a:extLst>
              </p:cNvPr>
              <p:cNvSpPr/>
              <p:nvPr/>
            </p:nvSpPr>
            <p:spPr>
              <a:xfrm>
                <a:off x="5849125" y="2516209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F0C38A95-3FCE-379C-72F2-6D6B9389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25" y="251620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 l="-5128" b="-256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334CB1CD-8302-4139-4A06-5AF5E980F630}"/>
                  </a:ext>
                </a:extLst>
              </p:cNvPr>
              <p:cNvSpPr/>
              <p:nvPr/>
            </p:nvSpPr>
            <p:spPr>
              <a:xfrm>
                <a:off x="6344784" y="1091335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334CB1CD-8302-4139-4A06-5AF5E980F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84" y="1091335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 l="-5128" b="-256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61BB0AEB-1762-88CB-EC4E-79D9BADDF481}"/>
                  </a:ext>
                </a:extLst>
              </p:cNvPr>
              <p:cNvSpPr/>
              <p:nvPr/>
            </p:nvSpPr>
            <p:spPr>
              <a:xfrm>
                <a:off x="6034208" y="39472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61BB0AEB-1762-88CB-EC4E-79D9BADDF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208" y="394726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Control system</a:t>
            </a:r>
            <a:endParaRPr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DD06E27F-EB6B-4241-2369-FD70516E71E5}"/>
              </a:ext>
            </a:extLst>
          </p:cNvPr>
          <p:cNvSpPr/>
          <p:nvPr/>
        </p:nvSpPr>
        <p:spPr>
          <a:xfrm>
            <a:off x="1875256" y="1484431"/>
            <a:ext cx="10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FF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199A5BF-FF1D-60A7-A732-3A82BF932598}"/>
              </a:ext>
            </a:extLst>
          </p:cNvPr>
          <p:cNvSpPr/>
          <p:nvPr/>
        </p:nvSpPr>
        <p:spPr>
          <a:xfrm>
            <a:off x="1875256" y="2671137"/>
            <a:ext cx="10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CTRL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429FD81-F3FF-5CBE-60B3-04EDCE2659C2}"/>
              </a:ext>
            </a:extLst>
          </p:cNvPr>
          <p:cNvSpPr/>
          <p:nvPr/>
        </p:nvSpPr>
        <p:spPr>
          <a:xfrm>
            <a:off x="4677837" y="2671137"/>
            <a:ext cx="10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Valve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A62067-7EE7-833D-0B4D-852665789D48}"/>
              </a:ext>
            </a:extLst>
          </p:cNvPr>
          <p:cNvSpPr/>
          <p:nvPr/>
        </p:nvSpPr>
        <p:spPr>
          <a:xfrm>
            <a:off x="6623540" y="2671137"/>
            <a:ext cx="10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158B1EF-5F81-3EE1-1334-E44089DFB4FF}"/>
              </a:ext>
            </a:extLst>
          </p:cNvPr>
          <p:cNvSpPr/>
          <p:nvPr/>
        </p:nvSpPr>
        <p:spPr>
          <a:xfrm>
            <a:off x="3561136" y="285113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7586F4B-114D-5D67-F22A-A22219BFF752}"/>
              </a:ext>
            </a:extLst>
          </p:cNvPr>
          <p:cNvSpPr/>
          <p:nvPr/>
        </p:nvSpPr>
        <p:spPr>
          <a:xfrm>
            <a:off x="908173" y="285113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Kobling: vinkel 10">
            <a:extLst>
              <a:ext uri="{FF2B5EF4-FFF2-40B4-BE49-F238E27FC236}">
                <a16:creationId xmlns:a16="http://schemas.microsoft.com/office/drawing/2014/main" id="{0B0E9F43-0AA8-61EA-9E62-495D8D041D8B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2955256" y="1844431"/>
            <a:ext cx="785880" cy="1006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AEDD5255-760F-79F8-7374-168E75BFDA85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955256" y="3031137"/>
            <a:ext cx="605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979ED6FC-5753-656B-5660-7586E3F2A1FE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3921136" y="3031137"/>
            <a:ext cx="756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7B7D69F6-9F68-3030-1AFF-4FE37FEBB3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57837" y="3031137"/>
            <a:ext cx="86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5DB0EE42-0EBB-8925-AA6B-4211227C53B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703540" y="3031137"/>
            <a:ext cx="144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0FC8C50F-8DF8-4161-5EBC-3797C7967796}"/>
              </a:ext>
            </a:extLst>
          </p:cNvPr>
          <p:cNvCxnSpPr>
            <a:cxnSpLocks/>
            <a:stCxn id="7" idx="6"/>
            <a:endCxn id="3" idx="1"/>
          </p:cNvCxnSpPr>
          <p:nvPr/>
        </p:nvCxnSpPr>
        <p:spPr>
          <a:xfrm>
            <a:off x="1268173" y="3031137"/>
            <a:ext cx="607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94185705-784D-EF82-3C67-B473F574FEF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1844431"/>
            <a:ext cx="187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980A5A79-98A5-62DB-13ED-D4BDFCC3081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0" y="3031137"/>
            <a:ext cx="908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Kobling: vinkel 38">
            <a:extLst>
              <a:ext uri="{FF2B5EF4-FFF2-40B4-BE49-F238E27FC236}">
                <a16:creationId xmlns:a16="http://schemas.microsoft.com/office/drawing/2014/main" id="{6ED1BDC8-DDB4-BA87-49D5-6078667158D5}"/>
              </a:ext>
            </a:extLst>
          </p:cNvPr>
          <p:cNvCxnSpPr>
            <a:cxnSpLocks/>
            <a:endCxn id="7" idx="4"/>
          </p:cNvCxnSpPr>
          <p:nvPr/>
        </p:nvCxnSpPr>
        <p:spPr>
          <a:xfrm rot="10800000">
            <a:off x="1088174" y="3211138"/>
            <a:ext cx="7004267" cy="918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797A71F9-C31C-C52D-F643-2FE0A1FD7A9C}"/>
              </a:ext>
            </a:extLst>
          </p:cNvPr>
          <p:cNvCxnSpPr>
            <a:cxnSpLocks/>
          </p:cNvCxnSpPr>
          <p:nvPr/>
        </p:nvCxnSpPr>
        <p:spPr>
          <a:xfrm>
            <a:off x="8092441" y="3031137"/>
            <a:ext cx="0" cy="1098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22561127-9C6C-33A1-8F69-68F92C39951F}"/>
              </a:ext>
            </a:extLst>
          </p:cNvPr>
          <p:cNvSpPr txBox="1"/>
          <p:nvPr/>
        </p:nvSpPr>
        <p:spPr>
          <a:xfrm flipH="1">
            <a:off x="3602476" y="2784928"/>
            <a:ext cx="268224" cy="31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33405E8A-FEAF-72F5-2297-D695E333C8B5}"/>
              </a:ext>
            </a:extLst>
          </p:cNvPr>
          <p:cNvSpPr txBox="1"/>
          <p:nvPr/>
        </p:nvSpPr>
        <p:spPr>
          <a:xfrm flipH="1">
            <a:off x="3519401" y="2876930"/>
            <a:ext cx="268224" cy="31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A75AAC2C-96F2-9C6E-B210-A1277DDEDE06}"/>
              </a:ext>
            </a:extLst>
          </p:cNvPr>
          <p:cNvSpPr txBox="1"/>
          <p:nvPr/>
        </p:nvSpPr>
        <p:spPr>
          <a:xfrm flipH="1">
            <a:off x="851989" y="2876930"/>
            <a:ext cx="268224" cy="31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AE8E4F8E-17A5-53DC-11D2-CDC7B846D0C8}"/>
              </a:ext>
            </a:extLst>
          </p:cNvPr>
          <p:cNvSpPr txBox="1"/>
          <p:nvPr/>
        </p:nvSpPr>
        <p:spPr>
          <a:xfrm flipH="1">
            <a:off x="963813" y="2943324"/>
            <a:ext cx="268224" cy="31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kstSylinder 56">
                <a:extLst>
                  <a:ext uri="{FF2B5EF4-FFF2-40B4-BE49-F238E27FC236}">
                    <a16:creationId xmlns:a16="http://schemas.microsoft.com/office/drawing/2014/main" id="{2BC9D6E4-BD03-471E-380A-5FBD6CB1F43A}"/>
                  </a:ext>
                </a:extLst>
              </p:cNvPr>
              <p:cNvSpPr txBox="1"/>
              <p:nvPr/>
            </p:nvSpPr>
            <p:spPr>
              <a:xfrm>
                <a:off x="6010875" y="2740765"/>
                <a:ext cx="361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kstSylinder 56">
                <a:extLst>
                  <a:ext uri="{FF2B5EF4-FFF2-40B4-BE49-F238E27FC236}">
                    <a16:creationId xmlns:a16="http://schemas.microsoft.com/office/drawing/2014/main" id="{2BC9D6E4-BD03-471E-380A-5FBD6CB1F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75" y="2740765"/>
                <a:ext cx="361445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kstSylinder 57">
                <a:extLst>
                  <a:ext uri="{FF2B5EF4-FFF2-40B4-BE49-F238E27FC236}">
                    <a16:creationId xmlns:a16="http://schemas.microsoft.com/office/drawing/2014/main" id="{CA318F9B-2331-99C3-29E8-46335527FB94}"/>
                  </a:ext>
                </a:extLst>
              </p:cNvPr>
              <p:cNvSpPr txBox="1"/>
              <p:nvPr/>
            </p:nvSpPr>
            <p:spPr>
              <a:xfrm>
                <a:off x="4065522" y="2757388"/>
                <a:ext cx="3613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kstSylinder 57">
                <a:extLst>
                  <a:ext uri="{FF2B5EF4-FFF2-40B4-BE49-F238E27FC236}">
                    <a16:creationId xmlns:a16="http://schemas.microsoft.com/office/drawing/2014/main" id="{CA318F9B-2331-99C3-29E8-46335527F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522" y="2757388"/>
                <a:ext cx="36131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kstSylinder 58">
                <a:extLst>
                  <a:ext uri="{FF2B5EF4-FFF2-40B4-BE49-F238E27FC236}">
                    <a16:creationId xmlns:a16="http://schemas.microsoft.com/office/drawing/2014/main" id="{63D7C3AF-6F0A-0E0C-034D-78FA35ACE356}"/>
                  </a:ext>
                </a:extLst>
              </p:cNvPr>
              <p:cNvSpPr txBox="1"/>
              <p:nvPr/>
            </p:nvSpPr>
            <p:spPr>
              <a:xfrm>
                <a:off x="8180187" y="2753385"/>
                <a:ext cx="3541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kstSylinder 58">
                <a:extLst>
                  <a:ext uri="{FF2B5EF4-FFF2-40B4-BE49-F238E27FC236}">
                    <a16:creationId xmlns:a16="http://schemas.microsoft.com/office/drawing/2014/main" id="{63D7C3AF-6F0A-0E0C-034D-78FA35AC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87" y="2753385"/>
                <a:ext cx="3541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kstSylinder 59">
                <a:extLst>
                  <a:ext uri="{FF2B5EF4-FFF2-40B4-BE49-F238E27FC236}">
                    <a16:creationId xmlns:a16="http://schemas.microsoft.com/office/drawing/2014/main" id="{89DCF949-D963-D6DD-3536-42501555F8D3}"/>
                  </a:ext>
                </a:extLst>
              </p:cNvPr>
              <p:cNvSpPr txBox="1"/>
              <p:nvPr/>
            </p:nvSpPr>
            <p:spPr>
              <a:xfrm>
                <a:off x="267377" y="2723041"/>
                <a:ext cx="570862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kstSylinder 59">
                <a:extLst>
                  <a:ext uri="{FF2B5EF4-FFF2-40B4-BE49-F238E27FC236}">
                    <a16:creationId xmlns:a16="http://schemas.microsoft.com/office/drawing/2014/main" id="{89DCF949-D963-D6DD-3536-42501555F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7" y="2723041"/>
                <a:ext cx="570862" cy="325025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kstSylinder 60">
                <a:extLst>
                  <a:ext uri="{FF2B5EF4-FFF2-40B4-BE49-F238E27FC236}">
                    <a16:creationId xmlns:a16="http://schemas.microsoft.com/office/drawing/2014/main" id="{798B7E5A-3E60-81F0-093C-1605819FB75B}"/>
                  </a:ext>
                </a:extLst>
              </p:cNvPr>
              <p:cNvSpPr txBox="1"/>
              <p:nvPr/>
            </p:nvSpPr>
            <p:spPr>
              <a:xfrm>
                <a:off x="272082" y="1536653"/>
                <a:ext cx="551689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kstSylinder 60">
                <a:extLst>
                  <a:ext uri="{FF2B5EF4-FFF2-40B4-BE49-F238E27FC236}">
                    <a16:creationId xmlns:a16="http://schemas.microsoft.com/office/drawing/2014/main" id="{798B7E5A-3E60-81F0-093C-1605819FB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2" y="1536653"/>
                <a:ext cx="551689" cy="325025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30735897-9FF4-5CA3-2EF6-D70241B34988}"/>
                  </a:ext>
                </a:extLst>
              </p:cNvPr>
              <p:cNvSpPr txBox="1"/>
              <p:nvPr/>
            </p:nvSpPr>
            <p:spPr>
              <a:xfrm>
                <a:off x="1440460" y="2753386"/>
                <a:ext cx="328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30735897-9FF4-5CA3-2EF6-D70241B34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60" y="2753386"/>
                <a:ext cx="32810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kstSylinder 62">
                <a:extLst>
                  <a:ext uri="{FF2B5EF4-FFF2-40B4-BE49-F238E27FC236}">
                    <a16:creationId xmlns:a16="http://schemas.microsoft.com/office/drawing/2014/main" id="{95B18B16-3424-109E-19FA-172645DF29C9}"/>
                  </a:ext>
                </a:extLst>
              </p:cNvPr>
              <p:cNvSpPr txBox="1"/>
              <p:nvPr/>
            </p:nvSpPr>
            <p:spPr>
              <a:xfrm>
                <a:off x="3100941" y="1536653"/>
                <a:ext cx="5222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kstSylinder 62">
                <a:extLst>
                  <a:ext uri="{FF2B5EF4-FFF2-40B4-BE49-F238E27FC236}">
                    <a16:creationId xmlns:a16="http://schemas.microsoft.com/office/drawing/2014/main" id="{95B18B16-3424-109E-19FA-172645DF2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41" y="1536653"/>
                <a:ext cx="52225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kstSylinder 63">
                <a:extLst>
                  <a:ext uri="{FF2B5EF4-FFF2-40B4-BE49-F238E27FC236}">
                    <a16:creationId xmlns:a16="http://schemas.microsoft.com/office/drawing/2014/main" id="{5CB4A6D6-5235-7A96-5770-0A16C3910216}"/>
                  </a:ext>
                </a:extLst>
              </p:cNvPr>
              <p:cNvSpPr txBox="1"/>
              <p:nvPr/>
            </p:nvSpPr>
            <p:spPr>
              <a:xfrm>
                <a:off x="2947615" y="2728591"/>
                <a:ext cx="58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𝑃𝐼𝐷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kstSylinder 63">
                <a:extLst>
                  <a:ext uri="{FF2B5EF4-FFF2-40B4-BE49-F238E27FC236}">
                    <a16:creationId xmlns:a16="http://schemas.microsoft.com/office/drawing/2014/main" id="{5CB4A6D6-5235-7A96-5770-0A16C3910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615" y="2728591"/>
                <a:ext cx="58830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dirty="0"/>
              <a:t>Mapping with compensator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no" dirty="0"/>
              <a:t>Signal [0.2 - 1]</a:t>
            </a:r>
            <a:endParaRPr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●"/>
            </a:pPr>
            <a:r>
              <a:rPr lang="no" dirty="0"/>
              <a:t>Calculated flow from cylinder speed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no" dirty="0"/>
              <a:t>Found deadband with testing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no" dirty="0"/>
              <a:t>Maxing out at u = 0.9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lang="nb-NO" dirty="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721" y="1152475"/>
            <a:ext cx="55085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Mapping without compensator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701" y="1322558"/>
            <a:ext cx="5551801" cy="33759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9">
            <a:extLst>
              <a:ext uri="{FF2B5EF4-FFF2-40B4-BE49-F238E27FC236}">
                <a16:creationId xmlns:a16="http://schemas.microsoft.com/office/drawing/2014/main" id="{644A8039-97E0-3806-01F3-1314B96621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6513" y="2168476"/>
            <a:ext cx="301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800" dirty="0">
                <a:solidFill>
                  <a:schemeClr val="dk2"/>
                </a:solidFill>
              </a:rPr>
              <a:t>Valve approx. symmetric</a:t>
            </a:r>
            <a:endParaRPr lang="nb-NO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●"/>
            </a:pPr>
            <a:r>
              <a:rPr lang="en-US" dirty="0"/>
              <a:t>Problems logging with high pressure drop</a:t>
            </a:r>
          </a:p>
          <a:p>
            <a:pPr marL="285750" indent="-285750">
              <a:spcBef>
                <a:spcPts val="1200"/>
              </a:spcBef>
            </a:pPr>
            <a:r>
              <a:rPr lang="no" dirty="0"/>
              <a:t>Found deadband with testing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Sylinder 2">
                <a:extLst>
                  <a:ext uri="{FF2B5EF4-FFF2-40B4-BE49-F238E27FC236}">
                    <a16:creationId xmlns:a16="http://schemas.microsoft.com/office/drawing/2014/main" id="{45443A72-B041-66DC-AD28-08F7FA4CAA69}"/>
                  </a:ext>
                </a:extLst>
              </p:cNvPr>
              <p:cNvSpPr txBox="1"/>
              <p:nvPr/>
            </p:nvSpPr>
            <p:spPr>
              <a:xfrm>
                <a:off x="795885" y="1422351"/>
                <a:ext cx="1330095" cy="501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kstSylinder 2">
                <a:extLst>
                  <a:ext uri="{FF2B5EF4-FFF2-40B4-BE49-F238E27FC236}">
                    <a16:creationId xmlns:a16="http://schemas.microsoft.com/office/drawing/2014/main" id="{45443A72-B041-66DC-AD28-08F7FA4CA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85" y="1422351"/>
                <a:ext cx="1330095" cy="501227"/>
              </a:xfrm>
              <a:prstGeom prst="rect">
                <a:avLst/>
              </a:prstGeom>
              <a:blipFill>
                <a:blip r:embed="rId4"/>
                <a:stretch>
                  <a:fillRect t="-1205" b="-843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dirty="0"/>
              <a:t>Comparison test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378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no" dirty="0"/>
              <a:t>Feedback + Feed Forward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no" dirty="0"/>
              <a:t>Referance signal</a:t>
            </a:r>
            <a:endParaRPr dirty="0"/>
          </a:p>
          <a:p>
            <a:pPr marL="742950" lvl="1" indent="-285750">
              <a:spcBef>
                <a:spcPts val="1200"/>
              </a:spcBef>
            </a:pPr>
            <a:r>
              <a:rPr lang="no" dirty="0"/>
              <a:t>Cosine curve position, Sine curve speed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no" dirty="0"/>
              <a:t>Valves have different characteristics</a:t>
            </a:r>
            <a:endParaRPr dirty="0"/>
          </a:p>
          <a:p>
            <a:pPr marL="742950" lvl="1" indent="-285750">
              <a:spcBef>
                <a:spcPts val="1200"/>
              </a:spcBef>
            </a:pPr>
            <a:r>
              <a:rPr lang="no" dirty="0"/>
              <a:t>The compensated is asymmetric [25-15 l/min]</a:t>
            </a:r>
            <a:endParaRPr dirty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</a:pPr>
            <a:r>
              <a:rPr lang="no" dirty="0"/>
              <a:t>The non-compensated is symmetric [25-25 l/min]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l="655"/>
          <a:stretch/>
        </p:blipFill>
        <p:spPr>
          <a:xfrm>
            <a:off x="2056500" y="0"/>
            <a:ext cx="7087501" cy="51434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8;p17">
                <a:extLst>
                  <a:ext uri="{FF2B5EF4-FFF2-40B4-BE49-F238E27FC236}">
                    <a16:creationId xmlns:a16="http://schemas.microsoft.com/office/drawing/2014/main" id="{5795BAD0-9FD5-2018-1A95-83A87DAF16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-125"/>
                <a:ext cx="2118900" cy="5143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/>
                <a:r>
                  <a:rPr lang="en-US" dirty="0"/>
                  <a:t>signal contribution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𝑃𝐼𝐷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en-US" dirty="0"/>
                  <a:t>Up 3.7x</a:t>
                </a:r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en-US" dirty="0"/>
                  <a:t>Down 4x</a:t>
                </a:r>
              </a:p>
            </p:txBody>
          </p:sp>
        </mc:Choice>
        <mc:Fallback xmlns="">
          <p:sp>
            <p:nvSpPr>
              <p:cNvPr id="2" name="Google Shape;78;p17">
                <a:extLst>
                  <a:ext uri="{FF2B5EF4-FFF2-40B4-BE49-F238E27FC236}">
                    <a16:creationId xmlns:a16="http://schemas.microsoft.com/office/drawing/2014/main" id="{5795BAD0-9FD5-2018-1A95-83A87DAF1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5"/>
                <a:ext cx="2118900" cy="5143625"/>
              </a:xfrm>
              <a:prstGeom prst="rect">
                <a:avLst/>
              </a:prstGeom>
              <a:blipFill>
                <a:blip r:embed="rId4"/>
                <a:stretch>
                  <a:fillRect l="-20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-125"/>
                <a:ext cx="2118900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/>
                <a:r>
                  <a:rPr lang="nb-NO" dirty="0"/>
                  <a:t>Signal contribution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ar-AE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𝑃𝐼𝐷</m:t>
                        </m:r>
                      </m:sub>
                    </m:sSub>
                  </m:oMath>
                </a14:m>
                <a:r>
                  <a:rPr lang="nb-NO" dirty="0"/>
                  <a:t>)</a:t>
                </a:r>
                <a:endParaRPr lang="ar-AE" dirty="0"/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nb-NO" dirty="0"/>
                  <a:t>Up 15x</a:t>
                </a:r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nb-NO" dirty="0"/>
                  <a:t>Down 5x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285750" indent="-285750"/>
                <a:r>
                  <a:rPr lang="en-GB" dirty="0"/>
                  <a:t>Multiplied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with</a:t>
                </a:r>
                <a:r>
                  <a:rPr lang="nb-NO" dirty="0"/>
                  <a:t> 0.85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78" name="Google Shape;78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-125"/>
                <a:ext cx="2118900" cy="5143500"/>
              </a:xfrm>
              <a:prstGeom prst="rect">
                <a:avLst/>
              </a:prstGeom>
              <a:blipFill>
                <a:blip r:embed="rId3"/>
                <a:stretch>
                  <a:fillRect l="-20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l="1883"/>
          <a:stretch/>
        </p:blipFill>
        <p:spPr>
          <a:xfrm>
            <a:off x="2066700" y="0"/>
            <a:ext cx="70774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251</Words>
  <Application>Microsoft Office PowerPoint</Application>
  <PresentationFormat>On-screen Show (16:9)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 Math</vt:lpstr>
      <vt:lpstr>Simple Light</vt:lpstr>
      <vt:lpstr>Internship Project</vt:lpstr>
      <vt:lpstr>Considered system</vt:lpstr>
      <vt:lpstr>Background</vt:lpstr>
      <vt:lpstr>Control system</vt:lpstr>
      <vt:lpstr>Mapping with compensator</vt:lpstr>
      <vt:lpstr>Mapping without compensator</vt:lpstr>
      <vt:lpstr>Comparison test</vt:lpstr>
      <vt:lpstr>PowerPoint Presentation</vt:lpstr>
      <vt:lpstr>PowerPoint Presentation</vt:lpstr>
      <vt:lpstr>Further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Emil Als Hansen</cp:lastModifiedBy>
  <cp:revision>5</cp:revision>
  <dcterms:modified xsi:type="dcterms:W3CDTF">2025-01-06T22:17:05Z</dcterms:modified>
</cp:coreProperties>
</file>