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E212-FB97-43BA-A083-DA99663FF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60040-5D87-4250-B5BD-990161AED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14F51-C298-4BD8-B42D-0ADF40D9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7E563-715F-434E-B230-08C37CED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15621-078C-401A-985B-B1D606D9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1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E7CB-3621-424D-9972-E1BA42E1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FE389-62E9-459B-A540-8E66019F0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B94F-7AA2-4852-BE1F-D1E3FAA1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15E53-14A4-4565-AF9C-7A880AF5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C29C-310A-43C5-8C7F-3F9F398C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0E669-6175-4993-9DDA-F988E6FF7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E66A6-C277-4644-8A4D-7C18F9C48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2FAF3-A2D7-418A-B84F-754C4011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B1336-FC4A-4526-AA32-54E8398A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4DF8C-2584-42E0-8C8D-08E19F4B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1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24B6-5BC3-4A4B-B4AC-36BD9571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F3EF-F261-4A18-A42A-9B288A7A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C7DD1-D433-4C89-AB99-5517CC26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4DF5-A721-4A19-8C8E-B7A8D3D1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10C0-82D9-435B-B754-9264A8FB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9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B10C-84C0-41F3-AB95-B9B5511A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5E55E-13A7-475E-8377-984C7F53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14039-DBF5-4F16-B678-1077EB95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6B752-45AF-4592-B6E1-BAF042E8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F35FB-FF3E-45E1-8811-12382C93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BAB1-2B70-4980-9975-2E7BEE75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7536-7AB5-4D58-BB74-B4EF1E31E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584EE-73A1-4BDA-8DDD-B5C518506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8974B-CC75-4DCD-B6E1-78F3A9B0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474FE-A1EA-40AA-B28E-FFB7BD7C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D6114-47EE-40D1-9A12-2FE33F0E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C514-E900-473E-9317-0CCB6D4E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913DC-BCFA-4B93-B909-BF6B24E1D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F95CE-6111-407E-BC94-7D487DFF4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17909-FC7B-4F77-A8E8-658714E0A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4D115-63E5-4288-9879-866F3EB42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46580-2F3F-4172-9A62-E02CC426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FACD9-BCE2-486A-A23F-65C6659B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3A061-5224-466F-A246-140BF4A4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2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298F-5838-4381-B023-3553166F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5B2A7-AA8C-4D67-B1BA-D20F0F8D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D8218-1813-4237-ADD8-7498F8FD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78E3B-70DF-4B79-9C0F-5F0AD164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8B17B-07D3-490E-8871-89948762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4FF59-C980-45A1-A993-6DE2C68E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624FF-6A61-413A-ACD9-61EF332B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3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6AFD-108B-49C4-9716-943C03D7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BB64F-F725-4D70-8C0F-21BC1B651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E7C77-6482-4074-B20D-45A039349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FF0F3-2787-4D87-9A08-5B46B083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DBFF8-71A1-4368-A33A-E0E9AC6A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85C41-C8F8-4AD5-9835-415C0ECC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4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480F-613E-44F7-855B-DEACEE43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4B2BF-09A3-4EAF-9383-E08E255D1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67447-A753-4FDE-8FA4-15882E54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8357C-C9AC-47A7-8ECD-B8A605B4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FA770-8016-4C71-90BA-5609FE24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CF74B-2687-4D2E-9E17-861945DC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A2740-E155-44B0-A970-3B87A4E8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FC8BD-11BC-4B1C-8A46-CA9FE4EC6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0DA55-4516-4CE7-8986-D4C1A9BF6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AA26-97B7-49F8-A4B0-DC2E53F14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9FE5F-0A2E-4D7F-B671-949D1963D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2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26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DB41DF9-3C2D-46ED-BE91-8ADACC1B8736}"/>
              </a:ext>
            </a:extLst>
          </p:cNvPr>
          <p:cNvGrpSpPr>
            <a:grpSpLocks noChangeAspect="1"/>
          </p:cNvGrpSpPr>
          <p:nvPr/>
        </p:nvGrpSpPr>
        <p:grpSpPr>
          <a:xfrm>
            <a:off x="1981200" y="2237778"/>
            <a:ext cx="8229600" cy="2382443"/>
            <a:chOff x="2433287" y="2432954"/>
            <a:chExt cx="7434295" cy="21522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8AC23C3-90BD-488E-A658-F4424701F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3287" y="2432954"/>
              <a:ext cx="7434295" cy="1992092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0F3344C-F790-4D2F-96C2-409EF164C5EE}"/>
                </a:ext>
              </a:extLst>
            </p:cNvPr>
            <p:cNvGrpSpPr/>
            <p:nvPr/>
          </p:nvGrpSpPr>
          <p:grpSpPr>
            <a:xfrm>
              <a:off x="3733607" y="4068477"/>
              <a:ext cx="488197" cy="516682"/>
              <a:chOff x="5913354" y="35515"/>
              <a:chExt cx="488197" cy="51668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60CCF12-EADC-4700-9770-82AC208B3E87}"/>
                  </a:ext>
                </a:extLst>
              </p:cNvPr>
              <p:cNvGrpSpPr/>
              <p:nvPr/>
            </p:nvGrpSpPr>
            <p:grpSpPr>
              <a:xfrm>
                <a:off x="5913354" y="262424"/>
                <a:ext cx="488197" cy="289773"/>
                <a:chOff x="9545985" y="1490184"/>
                <a:chExt cx="488197" cy="289773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873C497-A9BC-47F1-A6D4-B65AA41228AA}"/>
                    </a:ext>
                  </a:extLst>
                </p:cNvPr>
                <p:cNvSpPr/>
                <p:nvPr/>
              </p:nvSpPr>
              <p:spPr>
                <a:xfrm>
                  <a:off x="9636500" y="1490184"/>
                  <a:ext cx="307169" cy="2897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515E980-A88C-4655-A803-F8BA3CBA3509}"/>
                    </a:ext>
                  </a:extLst>
                </p:cNvPr>
                <p:cNvSpPr txBox="1"/>
                <p:nvPr/>
              </p:nvSpPr>
              <p:spPr>
                <a:xfrm>
                  <a:off x="9545985" y="1502958"/>
                  <a:ext cx="4881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C</a:t>
                  </a: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93F62E7-4400-4860-84C6-6CA6E4BE7779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6157454" y="35515"/>
                <a:ext cx="0" cy="2269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AE86DE-EC65-4F4E-8955-C4CCC5F38A14}"/>
                </a:ext>
              </a:extLst>
            </p:cNvPr>
            <p:cNvGrpSpPr/>
            <p:nvPr/>
          </p:nvGrpSpPr>
          <p:grpSpPr>
            <a:xfrm>
              <a:off x="4375389" y="4068477"/>
              <a:ext cx="488197" cy="516682"/>
              <a:chOff x="5913354" y="35515"/>
              <a:chExt cx="488197" cy="51668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60D5FD6-B921-4DA3-827F-9E117F828671}"/>
                  </a:ext>
                </a:extLst>
              </p:cNvPr>
              <p:cNvGrpSpPr/>
              <p:nvPr/>
            </p:nvGrpSpPr>
            <p:grpSpPr>
              <a:xfrm>
                <a:off x="5913354" y="262424"/>
                <a:ext cx="488197" cy="289773"/>
                <a:chOff x="9545985" y="1490184"/>
                <a:chExt cx="488197" cy="289773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0490917-B74F-42C9-ABD9-B9691B727B0F}"/>
                    </a:ext>
                  </a:extLst>
                </p:cNvPr>
                <p:cNvSpPr/>
                <p:nvPr/>
              </p:nvSpPr>
              <p:spPr>
                <a:xfrm>
                  <a:off x="9636500" y="1490184"/>
                  <a:ext cx="307169" cy="2897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A0F8442-B290-4804-B244-0715F2F64360}"/>
                    </a:ext>
                  </a:extLst>
                </p:cNvPr>
                <p:cNvSpPr txBox="1"/>
                <p:nvPr/>
              </p:nvSpPr>
              <p:spPr>
                <a:xfrm>
                  <a:off x="9545985" y="1502958"/>
                  <a:ext cx="4881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I</a:t>
                  </a:r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9F04CF7-F533-4E98-BD0A-EED58CDC146E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6157454" y="35515"/>
                <a:ext cx="0" cy="2269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6530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24973A6-EEF5-4B83-8B07-C841FB03FB51}"/>
              </a:ext>
            </a:extLst>
          </p:cNvPr>
          <p:cNvGrpSpPr>
            <a:grpSpLocks noChangeAspect="1"/>
          </p:cNvGrpSpPr>
          <p:nvPr/>
        </p:nvGrpSpPr>
        <p:grpSpPr>
          <a:xfrm>
            <a:off x="1981200" y="2077618"/>
            <a:ext cx="8229600" cy="2702764"/>
            <a:chOff x="2667000" y="2201099"/>
            <a:chExt cx="7477629" cy="24558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7921F5-2D59-4C24-9713-993F739E4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68099" y="0"/>
              <a:ext cx="2455802" cy="685800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B9E44B-85E9-4D7A-A0FE-314022FCBFBB}"/>
                </a:ext>
              </a:extLst>
            </p:cNvPr>
            <p:cNvGrpSpPr/>
            <p:nvPr/>
          </p:nvGrpSpPr>
          <p:grpSpPr>
            <a:xfrm>
              <a:off x="2885679" y="4024459"/>
              <a:ext cx="488197" cy="516682"/>
              <a:chOff x="5913354" y="35515"/>
              <a:chExt cx="488197" cy="51668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D12198E-4070-4FE0-A791-3995F8A00EBF}"/>
                  </a:ext>
                </a:extLst>
              </p:cNvPr>
              <p:cNvGrpSpPr/>
              <p:nvPr/>
            </p:nvGrpSpPr>
            <p:grpSpPr>
              <a:xfrm>
                <a:off x="5913354" y="262424"/>
                <a:ext cx="488197" cy="289773"/>
                <a:chOff x="9545985" y="1490184"/>
                <a:chExt cx="488197" cy="289773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99C6CDA-0B29-4034-95CA-16F258644CBC}"/>
                    </a:ext>
                  </a:extLst>
                </p:cNvPr>
                <p:cNvSpPr/>
                <p:nvPr/>
              </p:nvSpPr>
              <p:spPr>
                <a:xfrm>
                  <a:off x="9636500" y="1490184"/>
                  <a:ext cx="307169" cy="2897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2101AC5-B3AB-404E-8255-723F6D36CB49}"/>
                    </a:ext>
                  </a:extLst>
                </p:cNvPr>
                <p:cNvSpPr txBox="1"/>
                <p:nvPr/>
              </p:nvSpPr>
              <p:spPr>
                <a:xfrm>
                  <a:off x="9545985" y="1502958"/>
                  <a:ext cx="4881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B</a:t>
                  </a:r>
                </a:p>
              </p:txBody>
            </p: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63FE20E-B4C4-4D5C-AA31-2CB3C93F4065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6157454" y="35515"/>
                <a:ext cx="0" cy="2269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8FA6D8-51A8-47D6-98FA-E340CC8B3A44}"/>
                </a:ext>
              </a:extLst>
            </p:cNvPr>
            <p:cNvGrpSpPr/>
            <p:nvPr/>
          </p:nvGrpSpPr>
          <p:grpSpPr>
            <a:xfrm>
              <a:off x="5160936" y="3775886"/>
              <a:ext cx="571618" cy="333245"/>
              <a:chOff x="5829933" y="218952"/>
              <a:chExt cx="571618" cy="33324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3F21231-264C-4380-9E94-ED194DDE6DA7}"/>
                  </a:ext>
                </a:extLst>
              </p:cNvPr>
              <p:cNvGrpSpPr/>
              <p:nvPr/>
            </p:nvGrpSpPr>
            <p:grpSpPr>
              <a:xfrm>
                <a:off x="5913354" y="262424"/>
                <a:ext cx="488197" cy="289773"/>
                <a:chOff x="9545985" y="1490184"/>
                <a:chExt cx="488197" cy="289773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0A6EFEE-199B-4F2E-B9D8-19CFD8C86A6F}"/>
                    </a:ext>
                  </a:extLst>
                </p:cNvPr>
                <p:cNvSpPr/>
                <p:nvPr/>
              </p:nvSpPr>
              <p:spPr>
                <a:xfrm>
                  <a:off x="9636500" y="1490184"/>
                  <a:ext cx="307169" cy="2897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1165CD6-ABB5-4DE9-A69B-D79956B3CDB3}"/>
                    </a:ext>
                  </a:extLst>
                </p:cNvPr>
                <p:cNvSpPr txBox="1"/>
                <p:nvPr/>
              </p:nvSpPr>
              <p:spPr>
                <a:xfrm>
                  <a:off x="9545985" y="1502958"/>
                  <a:ext cx="4881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K</a:t>
                  </a: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D642A-ABC7-42B9-AA2E-66E051F3AF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29933" y="218952"/>
                <a:ext cx="173936" cy="114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7E0E61-3F8D-4C63-95EC-272FAD58D6F0}"/>
                </a:ext>
              </a:extLst>
            </p:cNvPr>
            <p:cNvGrpSpPr/>
            <p:nvPr/>
          </p:nvGrpSpPr>
          <p:grpSpPr>
            <a:xfrm>
              <a:off x="3722254" y="3961596"/>
              <a:ext cx="488197" cy="579546"/>
              <a:chOff x="5913354" y="-27349"/>
              <a:chExt cx="488197" cy="57954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267034C-2C81-4017-89E5-C8212B427D70}"/>
                  </a:ext>
                </a:extLst>
              </p:cNvPr>
              <p:cNvGrpSpPr/>
              <p:nvPr/>
            </p:nvGrpSpPr>
            <p:grpSpPr>
              <a:xfrm>
                <a:off x="5913354" y="262424"/>
                <a:ext cx="488197" cy="289773"/>
                <a:chOff x="9545985" y="1490184"/>
                <a:chExt cx="488197" cy="289773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AF6F1BF-27EE-4C4F-B92B-8C2E1EE3B565}"/>
                    </a:ext>
                  </a:extLst>
                </p:cNvPr>
                <p:cNvSpPr/>
                <p:nvPr/>
              </p:nvSpPr>
              <p:spPr>
                <a:xfrm>
                  <a:off x="9636500" y="1490184"/>
                  <a:ext cx="307169" cy="2897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86CF675-4F34-4F29-9149-82DF57537AD4}"/>
                    </a:ext>
                  </a:extLst>
                </p:cNvPr>
                <p:cNvSpPr txBox="1"/>
                <p:nvPr/>
              </p:nvSpPr>
              <p:spPr>
                <a:xfrm>
                  <a:off x="9545985" y="1502958"/>
                  <a:ext cx="4881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F</a:t>
                  </a:r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21C6F8B-963F-4E89-909E-A08744DC9BF2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6157454" y="-27349"/>
                <a:ext cx="0" cy="2897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7D5F7C5-E695-42A1-A36F-DEFC15F061B9}"/>
                </a:ext>
              </a:extLst>
            </p:cNvPr>
            <p:cNvGrpSpPr/>
            <p:nvPr/>
          </p:nvGrpSpPr>
          <p:grpSpPr>
            <a:xfrm>
              <a:off x="9416512" y="3429000"/>
              <a:ext cx="728117" cy="289773"/>
              <a:chOff x="5673434" y="262424"/>
              <a:chExt cx="728117" cy="28977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D664988-333A-40D2-82B0-5733EE967D49}"/>
                  </a:ext>
                </a:extLst>
              </p:cNvPr>
              <p:cNvGrpSpPr/>
              <p:nvPr/>
            </p:nvGrpSpPr>
            <p:grpSpPr>
              <a:xfrm>
                <a:off x="5913354" y="262424"/>
                <a:ext cx="488197" cy="289773"/>
                <a:chOff x="9545985" y="1490184"/>
                <a:chExt cx="488197" cy="289773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5495F13-7A2A-4BB7-B136-ADFA424DC5D0}"/>
                    </a:ext>
                  </a:extLst>
                </p:cNvPr>
                <p:cNvSpPr/>
                <p:nvPr/>
              </p:nvSpPr>
              <p:spPr>
                <a:xfrm>
                  <a:off x="9636500" y="1490184"/>
                  <a:ext cx="307169" cy="2897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F3D4AC2-05AD-4B5D-BB0A-6037A6BDFA34}"/>
                    </a:ext>
                  </a:extLst>
                </p:cNvPr>
                <p:cNvSpPr txBox="1"/>
                <p:nvPr/>
              </p:nvSpPr>
              <p:spPr>
                <a:xfrm>
                  <a:off x="9545985" y="1502958"/>
                  <a:ext cx="4881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C</a:t>
                  </a:r>
                </a:p>
              </p:txBody>
            </p:sp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F33B158-2324-4378-8883-7B3DEABC9F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3434" y="407310"/>
                <a:ext cx="330435" cy="63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CAD1808-7384-4355-A9C1-593D51A09451}"/>
                </a:ext>
              </a:extLst>
            </p:cNvPr>
            <p:cNvGrpSpPr/>
            <p:nvPr/>
          </p:nvGrpSpPr>
          <p:grpSpPr>
            <a:xfrm>
              <a:off x="9329980" y="3013501"/>
              <a:ext cx="814649" cy="289773"/>
              <a:chOff x="5586902" y="262424"/>
              <a:chExt cx="814649" cy="289773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F13ECD4-10C2-4078-A239-69B07FC5954E}"/>
                  </a:ext>
                </a:extLst>
              </p:cNvPr>
              <p:cNvGrpSpPr/>
              <p:nvPr/>
            </p:nvGrpSpPr>
            <p:grpSpPr>
              <a:xfrm>
                <a:off x="5913354" y="262424"/>
                <a:ext cx="488197" cy="289773"/>
                <a:chOff x="9545985" y="1490184"/>
                <a:chExt cx="488197" cy="289773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1B0F37A-530C-4CC5-9B01-DC2320976E9A}"/>
                    </a:ext>
                  </a:extLst>
                </p:cNvPr>
                <p:cNvSpPr/>
                <p:nvPr/>
              </p:nvSpPr>
              <p:spPr>
                <a:xfrm>
                  <a:off x="9636500" y="1490184"/>
                  <a:ext cx="307169" cy="2897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916E03C-90E5-4FC8-B945-D6E68334A338}"/>
                    </a:ext>
                  </a:extLst>
                </p:cNvPr>
                <p:cNvSpPr txBox="1"/>
                <p:nvPr/>
              </p:nvSpPr>
              <p:spPr>
                <a:xfrm>
                  <a:off x="9545985" y="1502958"/>
                  <a:ext cx="4881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G</a:t>
                  </a:r>
                </a:p>
              </p:txBody>
            </p: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A46EC19-CBA2-4BC9-8A1D-931ED5E45D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6902" y="407310"/>
                <a:ext cx="416968" cy="63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0455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334FF438-31DA-4630-B636-723E953472D5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3792756" y="-685800"/>
            <a:ext cx="4606489" cy="8229600"/>
            <a:chOff x="4522648" y="417086"/>
            <a:chExt cx="3207489" cy="60102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7E33761-1762-497D-8D95-94FDC8FEB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312" y="417086"/>
              <a:ext cx="3124825" cy="6010275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7301DEB-F773-4A8D-A872-A8085EF275DC}"/>
                </a:ext>
              </a:extLst>
            </p:cNvPr>
            <p:cNvGrpSpPr/>
            <p:nvPr/>
          </p:nvGrpSpPr>
          <p:grpSpPr>
            <a:xfrm>
              <a:off x="5906168" y="601695"/>
              <a:ext cx="704160" cy="289773"/>
              <a:chOff x="5697391" y="262424"/>
              <a:chExt cx="704160" cy="28977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C5B94F2-C61C-48AC-B57A-3C600D45913B}"/>
                  </a:ext>
                </a:extLst>
              </p:cNvPr>
              <p:cNvGrpSpPr/>
              <p:nvPr/>
            </p:nvGrpSpPr>
            <p:grpSpPr>
              <a:xfrm>
                <a:off x="5913354" y="262424"/>
                <a:ext cx="488197" cy="289773"/>
                <a:chOff x="9545985" y="1490184"/>
                <a:chExt cx="488197" cy="289773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0AEBB74-4163-4BDE-A7DE-C58C3CBA470C}"/>
                    </a:ext>
                  </a:extLst>
                </p:cNvPr>
                <p:cNvSpPr/>
                <p:nvPr/>
              </p:nvSpPr>
              <p:spPr>
                <a:xfrm>
                  <a:off x="9636500" y="1490184"/>
                  <a:ext cx="307169" cy="2897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74A9B31-0BB1-4D4C-B514-D9B4DB63F328}"/>
                    </a:ext>
                  </a:extLst>
                </p:cNvPr>
                <p:cNvSpPr txBox="1"/>
                <p:nvPr/>
              </p:nvSpPr>
              <p:spPr>
                <a:xfrm>
                  <a:off x="9545985" y="1502958"/>
                  <a:ext cx="4881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B</a:t>
                  </a: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0B896CF-8470-453C-B4FB-C2449C2E07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97391" y="407310"/>
                <a:ext cx="306480" cy="387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4B930DA-6E34-455D-A67B-893797301F5D}"/>
                </a:ext>
              </a:extLst>
            </p:cNvPr>
            <p:cNvGrpSpPr/>
            <p:nvPr/>
          </p:nvGrpSpPr>
          <p:grpSpPr>
            <a:xfrm>
              <a:off x="4522648" y="601696"/>
              <a:ext cx="645522" cy="354038"/>
              <a:chOff x="5913354" y="262424"/>
              <a:chExt cx="645522" cy="35403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2D4E754-5D88-4658-AFAE-6F0292880631}"/>
                  </a:ext>
                </a:extLst>
              </p:cNvPr>
              <p:cNvGrpSpPr/>
              <p:nvPr/>
            </p:nvGrpSpPr>
            <p:grpSpPr>
              <a:xfrm>
                <a:off x="5913354" y="262424"/>
                <a:ext cx="488197" cy="289773"/>
                <a:chOff x="9545985" y="1490184"/>
                <a:chExt cx="488197" cy="289773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A40DC36-66B7-48B0-AFC6-F02E256DC8C7}"/>
                    </a:ext>
                  </a:extLst>
                </p:cNvPr>
                <p:cNvSpPr/>
                <p:nvPr/>
              </p:nvSpPr>
              <p:spPr>
                <a:xfrm>
                  <a:off x="9636500" y="1490184"/>
                  <a:ext cx="307169" cy="2897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30F5964-0E49-4345-BF97-721276FD25E6}"/>
                    </a:ext>
                  </a:extLst>
                </p:cNvPr>
                <p:cNvSpPr txBox="1"/>
                <p:nvPr/>
              </p:nvSpPr>
              <p:spPr>
                <a:xfrm>
                  <a:off x="9545985" y="1502958"/>
                  <a:ext cx="4881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D</a:t>
                  </a:r>
                </a:p>
              </p:txBody>
            </p:sp>
          </p:grp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9C1385F-2A74-41CF-88FB-B0A76E257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5876" y="494979"/>
                <a:ext cx="303000" cy="1214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8F79898-8DAF-4382-9F4A-A1539FC0875A}"/>
                </a:ext>
              </a:extLst>
            </p:cNvPr>
            <p:cNvGrpSpPr/>
            <p:nvPr/>
          </p:nvGrpSpPr>
          <p:grpSpPr>
            <a:xfrm>
              <a:off x="6992158" y="4145313"/>
              <a:ext cx="703819" cy="289773"/>
              <a:chOff x="5697732" y="262424"/>
              <a:chExt cx="703819" cy="289773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3264779-E60C-4176-B6B3-9C4FAB646069}"/>
                  </a:ext>
                </a:extLst>
              </p:cNvPr>
              <p:cNvGrpSpPr/>
              <p:nvPr/>
            </p:nvGrpSpPr>
            <p:grpSpPr>
              <a:xfrm>
                <a:off x="5913354" y="262424"/>
                <a:ext cx="488197" cy="289773"/>
                <a:chOff x="9545985" y="1490184"/>
                <a:chExt cx="488197" cy="289773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45B1E1C-8C11-4DEF-844B-A87BE3BBDEF9}"/>
                    </a:ext>
                  </a:extLst>
                </p:cNvPr>
                <p:cNvSpPr/>
                <p:nvPr/>
              </p:nvSpPr>
              <p:spPr>
                <a:xfrm>
                  <a:off x="9636500" y="1490184"/>
                  <a:ext cx="307169" cy="2897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B174DF3-FC96-430C-9237-B7BDDBD20B6D}"/>
                    </a:ext>
                  </a:extLst>
                </p:cNvPr>
                <p:cNvSpPr txBox="1"/>
                <p:nvPr/>
              </p:nvSpPr>
              <p:spPr>
                <a:xfrm>
                  <a:off x="9545985" y="1502958"/>
                  <a:ext cx="4881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J</a:t>
                  </a:r>
                </a:p>
              </p:txBody>
            </p: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7AC2F04-4252-42A5-8724-2188942442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97732" y="407310"/>
                <a:ext cx="306138" cy="679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6C1F5D6-679D-40AE-81C7-C496162FA779}"/>
                </a:ext>
              </a:extLst>
            </p:cNvPr>
            <p:cNvGrpSpPr/>
            <p:nvPr/>
          </p:nvGrpSpPr>
          <p:grpSpPr>
            <a:xfrm>
              <a:off x="4930865" y="4606535"/>
              <a:ext cx="881166" cy="289773"/>
              <a:chOff x="5913354" y="262424"/>
              <a:chExt cx="881166" cy="289773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D42C5A7-7365-401D-B284-E5BD542B4B74}"/>
                  </a:ext>
                </a:extLst>
              </p:cNvPr>
              <p:cNvGrpSpPr/>
              <p:nvPr/>
            </p:nvGrpSpPr>
            <p:grpSpPr>
              <a:xfrm>
                <a:off x="5913354" y="262424"/>
                <a:ext cx="488197" cy="289773"/>
                <a:chOff x="9545985" y="1490184"/>
                <a:chExt cx="488197" cy="289773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3DB73158-762C-445C-BEDB-79026E291EE1}"/>
                    </a:ext>
                  </a:extLst>
                </p:cNvPr>
                <p:cNvSpPr/>
                <p:nvPr/>
              </p:nvSpPr>
              <p:spPr>
                <a:xfrm>
                  <a:off x="9636500" y="1490184"/>
                  <a:ext cx="307169" cy="2897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79C21B0-6369-42BA-AF93-F776C61E4A2C}"/>
                    </a:ext>
                  </a:extLst>
                </p:cNvPr>
                <p:cNvSpPr txBox="1"/>
                <p:nvPr/>
              </p:nvSpPr>
              <p:spPr>
                <a:xfrm>
                  <a:off x="9545985" y="1502958"/>
                  <a:ext cx="4881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A</a:t>
                  </a:r>
                </a:p>
              </p:txBody>
            </p:sp>
          </p:grp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F14D4E2C-2856-4079-833C-573F71D13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1038" y="407310"/>
                <a:ext cx="483482" cy="63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561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65403-32B1-4489-8EE9-81561AEB0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997" y="867905"/>
            <a:ext cx="1834221" cy="512219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F8C41C-3039-4418-8929-9A2470D851CE}"/>
              </a:ext>
            </a:extLst>
          </p:cNvPr>
          <p:cNvGrpSpPr/>
          <p:nvPr/>
        </p:nvGrpSpPr>
        <p:grpSpPr>
          <a:xfrm>
            <a:off x="6308839" y="5494472"/>
            <a:ext cx="787271" cy="289773"/>
            <a:chOff x="5614280" y="262424"/>
            <a:chExt cx="787271" cy="2897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90A671A-F637-4FA6-A272-734E3ED1036B}"/>
                </a:ext>
              </a:extLst>
            </p:cNvPr>
            <p:cNvGrpSpPr/>
            <p:nvPr/>
          </p:nvGrpSpPr>
          <p:grpSpPr>
            <a:xfrm>
              <a:off x="5913354" y="262424"/>
              <a:ext cx="488197" cy="289773"/>
              <a:chOff x="9545985" y="1490184"/>
              <a:chExt cx="488197" cy="28977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1D02DAB-EDED-46C0-9850-0DD579952E76}"/>
                  </a:ext>
                </a:extLst>
              </p:cNvPr>
              <p:cNvSpPr/>
              <p:nvPr/>
            </p:nvSpPr>
            <p:spPr>
              <a:xfrm>
                <a:off x="9636500" y="1490184"/>
                <a:ext cx="307169" cy="2897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EB5042-F802-4DBC-8EB5-33DCF3D06E94}"/>
                  </a:ext>
                </a:extLst>
              </p:cNvPr>
              <p:cNvSpPr txBox="1"/>
              <p:nvPr/>
            </p:nvSpPr>
            <p:spPr>
              <a:xfrm>
                <a:off x="9545985" y="1502958"/>
                <a:ext cx="4881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B52950-8C12-441D-B858-0122E8640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4280" y="413697"/>
              <a:ext cx="38958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011E57-8B58-4790-BA65-5A0F7CE70E27}"/>
              </a:ext>
            </a:extLst>
          </p:cNvPr>
          <p:cNvGrpSpPr/>
          <p:nvPr/>
        </p:nvGrpSpPr>
        <p:grpSpPr>
          <a:xfrm>
            <a:off x="6236090" y="3879573"/>
            <a:ext cx="775074" cy="302547"/>
            <a:chOff x="5626477" y="262424"/>
            <a:chExt cx="775074" cy="30254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2B765D-8F39-4E4F-B7C8-4FF42B5163A4}"/>
                </a:ext>
              </a:extLst>
            </p:cNvPr>
            <p:cNvGrpSpPr/>
            <p:nvPr/>
          </p:nvGrpSpPr>
          <p:grpSpPr>
            <a:xfrm>
              <a:off x="5913354" y="262424"/>
              <a:ext cx="488197" cy="289773"/>
              <a:chOff x="9545985" y="1490184"/>
              <a:chExt cx="488197" cy="28977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C660AB1-67E1-44AE-91DF-E756115DA0E1}"/>
                  </a:ext>
                </a:extLst>
              </p:cNvPr>
              <p:cNvSpPr/>
              <p:nvPr/>
            </p:nvSpPr>
            <p:spPr>
              <a:xfrm>
                <a:off x="9636500" y="1490184"/>
                <a:ext cx="307169" cy="2897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D9E3AF-927B-49CD-B93C-29BAC075DBEC}"/>
                  </a:ext>
                </a:extLst>
              </p:cNvPr>
              <p:cNvSpPr txBox="1"/>
              <p:nvPr/>
            </p:nvSpPr>
            <p:spPr>
              <a:xfrm>
                <a:off x="9545985" y="1502958"/>
                <a:ext cx="4881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rPr>
                  <a:t>K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1DE8A2D-1B58-48F5-BEFB-DF6B4C1DA0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6477" y="413697"/>
              <a:ext cx="377392" cy="151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2E1ADB-E41E-4094-B1A3-5481E7848CC8}"/>
              </a:ext>
            </a:extLst>
          </p:cNvPr>
          <p:cNvGrpSpPr/>
          <p:nvPr/>
        </p:nvGrpSpPr>
        <p:grpSpPr>
          <a:xfrm>
            <a:off x="6366738" y="4998849"/>
            <a:ext cx="729372" cy="289773"/>
            <a:chOff x="5672179" y="262424"/>
            <a:chExt cx="729372" cy="28977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E4D1EDC-F564-4CD3-9329-E98719DEA88A}"/>
                </a:ext>
              </a:extLst>
            </p:cNvPr>
            <p:cNvGrpSpPr/>
            <p:nvPr/>
          </p:nvGrpSpPr>
          <p:grpSpPr>
            <a:xfrm>
              <a:off x="5913354" y="262424"/>
              <a:ext cx="488197" cy="289773"/>
              <a:chOff x="9545985" y="1490184"/>
              <a:chExt cx="488197" cy="28977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AE79252-F677-4A84-A634-B9258A600C3B}"/>
                  </a:ext>
                </a:extLst>
              </p:cNvPr>
              <p:cNvSpPr/>
              <p:nvPr/>
            </p:nvSpPr>
            <p:spPr>
              <a:xfrm>
                <a:off x="9636500" y="1490184"/>
                <a:ext cx="307169" cy="2897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03E9E7-6244-4CD4-817A-57FA09704C07}"/>
                  </a:ext>
                </a:extLst>
              </p:cNvPr>
              <p:cNvSpPr txBox="1"/>
              <p:nvPr/>
            </p:nvSpPr>
            <p:spPr>
              <a:xfrm>
                <a:off x="9545985" y="1502958"/>
                <a:ext cx="4881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rPr>
                  <a:t>F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4665ED9-747B-4335-B02F-E9A907151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2179" y="413697"/>
              <a:ext cx="3316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784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6</cp:revision>
  <dcterms:created xsi:type="dcterms:W3CDTF">2025-04-10T12:51:33Z</dcterms:created>
  <dcterms:modified xsi:type="dcterms:W3CDTF">2025-04-10T13:40:55Z</dcterms:modified>
</cp:coreProperties>
</file>