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F754D-0324-4047-8836-19D6221A881C}" v="103" dt="2025-05-05T11:56:48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60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279A6-EBD5-4E8E-A8D5-6D9A4684E018}" type="datetimeFigureOut">
              <a:rPr lang="da-DK"/>
              <a:t>21-05-2025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9EAB1-7DB7-40EB-8DEA-2286F50210FC}" type="slidenum">
              <a:rPr lang="da-DK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95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9EAB1-7DB7-40EB-8DEA-2286F50210FC}" type="slidenum">
              <a:rPr lang="da-DK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75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0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8ED557-16CF-0AC9-9C18-14D4E58E8966}"/>
              </a:ext>
            </a:extLst>
          </p:cNvPr>
          <p:cNvGrpSpPr/>
          <p:nvPr/>
        </p:nvGrpSpPr>
        <p:grpSpPr>
          <a:xfrm>
            <a:off x="405211" y="502920"/>
            <a:ext cx="10342145" cy="4010846"/>
            <a:chOff x="405211" y="502920"/>
            <a:chExt cx="10342145" cy="40108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77DB7-779E-B54B-1E53-ED64FB85A8C0}"/>
                </a:ext>
              </a:extLst>
            </p:cNvPr>
            <p:cNvSpPr/>
            <p:nvPr/>
          </p:nvSpPr>
          <p:spPr>
            <a:xfrm>
              <a:off x="3301885" y="1646263"/>
              <a:ext cx="1232213" cy="9021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Feed Forward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78AE20-B526-CBD0-BA4F-EEFBF702C82A}"/>
                </a:ext>
              </a:extLst>
            </p:cNvPr>
            <p:cNvSpPr/>
            <p:nvPr/>
          </p:nvSpPr>
          <p:spPr>
            <a:xfrm>
              <a:off x="8296446" y="3028965"/>
              <a:ext cx="893478" cy="9021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DCV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F92B41-4E5E-5D94-BF41-5EC4A8C7E827}"/>
                </a:ext>
              </a:extLst>
            </p:cNvPr>
            <p:cNvSpPr/>
            <p:nvPr/>
          </p:nvSpPr>
          <p:spPr>
            <a:xfrm>
              <a:off x="3514734" y="3028965"/>
              <a:ext cx="849992" cy="9021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Feed</a:t>
              </a:r>
            </a:p>
            <a:p>
              <a:pPr algn="ctr"/>
              <a:r>
                <a:rPr lang="nb-NO" dirty="0"/>
                <a:t>Back</a:t>
              </a:r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E6AF5E-7456-02A3-2DC2-6C83D2C90659}"/>
                </a:ext>
              </a:extLst>
            </p:cNvPr>
            <p:cNvSpPr/>
            <p:nvPr/>
          </p:nvSpPr>
          <p:spPr>
            <a:xfrm>
              <a:off x="5057006" y="330006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A7DFA30-253F-4F1D-20AA-7AB98F73A307}"/>
                </a:ext>
              </a:extLst>
            </p:cNvPr>
            <p:cNvSpPr/>
            <p:nvPr/>
          </p:nvSpPr>
          <p:spPr>
            <a:xfrm>
              <a:off x="2349179" y="330006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71E6D7-47C0-6FD7-6A7D-2A667013DCB1}"/>
                </a:ext>
              </a:extLst>
            </p:cNvPr>
            <p:cNvCxnSpPr/>
            <p:nvPr/>
          </p:nvCxnSpPr>
          <p:spPr>
            <a:xfrm>
              <a:off x="4946291" y="3232889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F12C59-6B75-8631-3D10-FD8677FD0D4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47249" y="3236373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963D18-A03F-6FCB-3D2F-CE322769312A}"/>
                </a:ext>
              </a:extLst>
            </p:cNvPr>
            <p:cNvCxnSpPr/>
            <p:nvPr/>
          </p:nvCxnSpPr>
          <p:spPr>
            <a:xfrm>
              <a:off x="4940105" y="368713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12458D-B9DD-9835-2FAF-2A0FF254F1D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39061" y="368713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F30EA90-D61C-CAD1-D258-DA19C62DE069}"/>
                </a:ext>
              </a:extLst>
            </p:cNvPr>
            <p:cNvCxnSpPr>
              <a:cxnSpLocks/>
              <a:stCxn id="10" idx="3"/>
              <a:endCxn id="11" idx="2"/>
            </p:cNvCxnSpPr>
            <p:nvPr/>
          </p:nvCxnSpPr>
          <p:spPr>
            <a:xfrm flipV="1">
              <a:off x="4364726" y="3480060"/>
              <a:ext cx="69228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1CBD97-4725-9914-A27D-D3FEE32D6D3C}"/>
                </a:ext>
              </a:extLst>
            </p:cNvPr>
            <p:cNvCxnSpPr>
              <a:cxnSpLocks/>
              <a:stCxn id="11" idx="6"/>
              <a:endCxn id="58" idx="1"/>
            </p:cNvCxnSpPr>
            <p:nvPr/>
          </p:nvCxnSpPr>
          <p:spPr>
            <a:xfrm>
              <a:off x="5417006" y="3480060"/>
              <a:ext cx="83035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6A5514-E036-D2EE-CE21-AACBFD8297BF}"/>
                </a:ext>
              </a:extLst>
            </p:cNvPr>
            <p:cNvCxnSpPr>
              <a:cxnSpLocks/>
              <a:stCxn id="12" idx="6"/>
              <a:endCxn id="10" idx="1"/>
            </p:cNvCxnSpPr>
            <p:nvPr/>
          </p:nvCxnSpPr>
          <p:spPr>
            <a:xfrm>
              <a:off x="2709179" y="3480060"/>
              <a:ext cx="8055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0D88B1F-7F1F-08E5-802D-BA6E6F76D655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9189924" y="3480061"/>
              <a:ext cx="6072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5B94F58-5C84-34FF-16E7-2A32963644ED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>
              <a:off x="4534098" y="2097359"/>
              <a:ext cx="702908" cy="120270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764633-6688-D9C9-670B-F70835102FD4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069720" y="3480060"/>
              <a:ext cx="12794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8106FFC-443B-945A-1BB6-6AD27BA029C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224704" y="2097359"/>
              <a:ext cx="20771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615812D-92BE-747D-1B5A-DBCFAEDB2330}"/>
                </a:ext>
              </a:extLst>
            </p:cNvPr>
            <p:cNvCxnSpPr>
              <a:cxnSpLocks/>
              <a:stCxn id="8" idx="2"/>
              <a:endCxn id="12" idx="4"/>
            </p:cNvCxnSpPr>
            <p:nvPr/>
          </p:nvCxnSpPr>
          <p:spPr>
            <a:xfrm rot="5400000" flipH="1">
              <a:off x="6265167" y="-75928"/>
              <a:ext cx="271096" cy="7743072"/>
            </a:xfrm>
            <a:prstGeom prst="bentConnector3">
              <a:avLst>
                <a:gd name="adj1" fmla="val -8432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BBF3A9-8ACE-D26F-0DE1-DA5A69D1222B}"/>
                </a:ext>
              </a:extLst>
            </p:cNvPr>
            <p:cNvCxnSpPr/>
            <p:nvPr/>
          </p:nvCxnSpPr>
          <p:spPr>
            <a:xfrm>
              <a:off x="2182316" y="3300060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C1EB8F-F21F-D1EF-D4C8-25D323BD89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1272" y="3300060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E8C6CE-CD4D-D537-DD66-BEE66B70A253}"/>
                </a:ext>
              </a:extLst>
            </p:cNvPr>
            <p:cNvCxnSpPr/>
            <p:nvPr/>
          </p:nvCxnSpPr>
          <p:spPr>
            <a:xfrm>
              <a:off x="2677616" y="369000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686B2E7-8F0B-AC2B-A862-9D5400BEA73C}"/>
                    </a:ext>
                  </a:extLst>
                </p:cNvPr>
                <p:cNvSpPr txBox="1"/>
                <p:nvPr/>
              </p:nvSpPr>
              <p:spPr>
                <a:xfrm>
                  <a:off x="1608189" y="3501225"/>
                  <a:ext cx="666273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686B2E7-8F0B-AC2B-A862-9D5400BEA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8189" y="3501225"/>
                  <a:ext cx="666273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611ADB3-6E29-07BE-AD4E-4B9D92A28300}"/>
                    </a:ext>
                  </a:extLst>
                </p:cNvPr>
                <p:cNvSpPr txBox="1"/>
                <p:nvPr/>
              </p:nvSpPr>
              <p:spPr>
                <a:xfrm>
                  <a:off x="5204740" y="2400389"/>
                  <a:ext cx="566309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611ADB3-6E29-07BE-AD4E-4B9D92A28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740" y="2400389"/>
                  <a:ext cx="566309" cy="391582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BAB048A-0A04-1BE7-FEAF-0534A9A04C49}"/>
                    </a:ext>
                  </a:extLst>
                </p:cNvPr>
                <p:cNvSpPr txBox="1"/>
                <p:nvPr/>
              </p:nvSpPr>
              <p:spPr>
                <a:xfrm>
                  <a:off x="2269893" y="1705776"/>
                  <a:ext cx="656526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BAB048A-0A04-1BE7-FEAF-0534A9A04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893" y="1705776"/>
                  <a:ext cx="656526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7541A7-A14E-8187-178C-B0F8258E1DA1}"/>
                    </a:ext>
                  </a:extLst>
                </p:cNvPr>
                <p:cNvSpPr txBox="1"/>
                <p:nvPr/>
              </p:nvSpPr>
              <p:spPr>
                <a:xfrm>
                  <a:off x="5868585" y="4144434"/>
                  <a:ext cx="73808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7541A7-A14E-8187-178C-B0F8258E1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585" y="4144434"/>
                  <a:ext cx="73808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058BE8A-66F3-19B0-E3C9-8E1D9CAC8BA3}"/>
                    </a:ext>
                  </a:extLst>
                </p:cNvPr>
                <p:cNvSpPr txBox="1"/>
                <p:nvPr/>
              </p:nvSpPr>
              <p:spPr>
                <a:xfrm>
                  <a:off x="2658104" y="3065720"/>
                  <a:ext cx="85145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058BE8A-66F3-19B0-E3C9-8E1D9CAC8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104" y="3065720"/>
                  <a:ext cx="85145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C0AD685-EB54-B725-AD0F-557B79402A5B}"/>
                    </a:ext>
                  </a:extLst>
                </p:cNvPr>
                <p:cNvSpPr txBox="1"/>
                <p:nvPr/>
              </p:nvSpPr>
              <p:spPr>
                <a:xfrm>
                  <a:off x="5998928" y="1009562"/>
                  <a:ext cx="1740412" cy="391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𝑠𝑢𝑝𝑝𝑙𝑦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nb-NO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nb-NO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C0AD685-EB54-B725-AD0F-557B79402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928" y="1009562"/>
                  <a:ext cx="1740412" cy="391261"/>
                </a:xfrm>
                <a:prstGeom prst="rect">
                  <a:avLst/>
                </a:prstGeom>
                <a:blipFill>
                  <a:blip r:embed="rId8"/>
                  <a:stretch>
                    <a:fillRect b="-78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AAC83A-3C38-0630-48FE-6C5BD9DCAE25}"/>
                    </a:ext>
                  </a:extLst>
                </p:cNvPr>
                <p:cNvSpPr txBox="1"/>
                <p:nvPr/>
              </p:nvSpPr>
              <p:spPr>
                <a:xfrm>
                  <a:off x="5651973" y="3102135"/>
                  <a:ext cx="37003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AAC83A-3C38-0630-48FE-6C5BD9DCA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973" y="3102135"/>
                  <a:ext cx="37003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A0379B-0852-7197-3360-EBD2336C0CDD}"/>
                    </a:ext>
                  </a:extLst>
                </p:cNvPr>
                <p:cNvSpPr txBox="1"/>
                <p:nvPr/>
              </p:nvSpPr>
              <p:spPr>
                <a:xfrm>
                  <a:off x="4381899" y="3054595"/>
                  <a:ext cx="566309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A0379B-0852-7197-3360-EBD2336C0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899" y="3054595"/>
                  <a:ext cx="566309" cy="391582"/>
                </a:xfrm>
                <a:prstGeom prst="rect">
                  <a:avLst/>
                </a:prstGeom>
                <a:blipFill>
                  <a:blip r:embed="rId10"/>
                  <a:stretch>
                    <a:fillRect b="-109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F7ABE7-0243-8E84-69EA-CF14ABCCBABC}"/>
                </a:ext>
              </a:extLst>
            </p:cNvPr>
            <p:cNvSpPr/>
            <p:nvPr/>
          </p:nvSpPr>
          <p:spPr>
            <a:xfrm>
              <a:off x="405211" y="1646263"/>
              <a:ext cx="1232214" cy="228489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/>
                <a:t>Motion</a:t>
              </a:r>
            </a:p>
            <a:p>
              <a:pPr algn="ctr"/>
              <a:r>
                <a:rPr lang="nb-NO"/>
                <a:t>Reference</a:t>
              </a:r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DE941E-517D-ABF3-2B2E-BE039597E5E9}"/>
                </a:ext>
              </a:extLst>
            </p:cNvPr>
            <p:cNvSpPr/>
            <p:nvPr/>
          </p:nvSpPr>
          <p:spPr>
            <a:xfrm>
              <a:off x="6247359" y="3028965"/>
              <a:ext cx="1195773" cy="9021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Deadband comp</a:t>
              </a:r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0ABC2C2-D6BE-F3BA-0D0F-80D7766C8D20}"/>
                </a:ext>
              </a:extLst>
            </p:cNvPr>
            <p:cNvCxnSpPr>
              <a:cxnSpLocks/>
              <a:stCxn id="58" idx="3"/>
              <a:endCxn id="9" idx="1"/>
            </p:cNvCxnSpPr>
            <p:nvPr/>
          </p:nvCxnSpPr>
          <p:spPr>
            <a:xfrm>
              <a:off x="7443132" y="3480061"/>
              <a:ext cx="8533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8FB3535-285C-3891-A340-C52BD5446958}"/>
                    </a:ext>
                  </a:extLst>
                </p:cNvPr>
                <p:cNvSpPr txBox="1"/>
                <p:nvPr/>
              </p:nvSpPr>
              <p:spPr>
                <a:xfrm>
                  <a:off x="7591575" y="3093543"/>
                  <a:ext cx="6315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8FB3535-285C-3891-A340-C52BD5446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575" y="3093543"/>
                  <a:ext cx="63151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85A4DB3-819C-F3DF-7026-805F20428D33}"/>
                    </a:ext>
                  </a:extLst>
                </p:cNvPr>
                <p:cNvSpPr txBox="1"/>
                <p:nvPr/>
              </p:nvSpPr>
              <p:spPr>
                <a:xfrm>
                  <a:off x="9291755" y="3096846"/>
                  <a:ext cx="399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85A4DB3-819C-F3DF-7026-805F20428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755" y="3096846"/>
                  <a:ext cx="399788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98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CDE26F-95DA-880C-8D0E-025C35F88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00911" y="502920"/>
              <a:ext cx="24020" cy="25388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9DC4B2E-B336-EC3D-AACE-7BD58FC89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50317" y="788792"/>
              <a:ext cx="10393" cy="225765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E8FA113-BE89-2DAA-CA2B-4626AA136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6322" y="1039099"/>
              <a:ext cx="6244" cy="20060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F5FC8C-CE24-25F1-0435-28209BE0F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1038" y="524571"/>
              <a:ext cx="680389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FDC7814-FB06-FC3B-C5E9-294656957E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8790" y="788792"/>
              <a:ext cx="6303461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BFF10A0-BE9E-3A3E-F1FA-2F309BDCCE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6767" y="1046936"/>
              <a:ext cx="579353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5A7D44C-3C04-7D9D-F489-F556D3B41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7159" y="1029646"/>
              <a:ext cx="0" cy="616617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0AAB63B-B570-75CF-61A3-477476DB5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8790" y="769620"/>
              <a:ext cx="7270" cy="877000"/>
            </a:xfrm>
            <a:prstGeom prst="line">
              <a:avLst/>
            </a:prstGeom>
            <a:ln w="38100">
              <a:solidFill>
                <a:schemeClr val="accent4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8BF0D9-5821-407E-1615-32282239C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1038" y="502920"/>
              <a:ext cx="0" cy="1147873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FE56DC-10AB-B5FE-A536-1DC29569E9A1}"/>
                </a:ext>
              </a:extLst>
            </p:cNvPr>
            <p:cNvSpPr/>
            <p:nvPr/>
          </p:nvSpPr>
          <p:spPr>
            <a:xfrm>
              <a:off x="9797146" y="3028965"/>
              <a:ext cx="950210" cy="9021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/>
                <a:t>System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10F544C-F664-259D-FDA4-6C4A6B573734}"/>
              </a:ext>
            </a:extLst>
          </p:cNvPr>
          <p:cNvGrpSpPr/>
          <p:nvPr/>
        </p:nvGrpSpPr>
        <p:grpSpPr>
          <a:xfrm>
            <a:off x="0" y="-723560"/>
            <a:ext cx="12192000" cy="7978817"/>
            <a:chOff x="0" y="-723560"/>
            <a:chExt cx="12192000" cy="797881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842F47-F260-8614-0A29-350E52330A73}"/>
                </a:ext>
              </a:extLst>
            </p:cNvPr>
            <p:cNvSpPr/>
            <p:nvPr/>
          </p:nvSpPr>
          <p:spPr>
            <a:xfrm>
              <a:off x="0" y="-723560"/>
              <a:ext cx="12192000" cy="7978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993876-12E8-43BF-2D3D-C02150126C44}"/>
                </a:ext>
              </a:extLst>
            </p:cNvPr>
            <p:cNvGrpSpPr/>
            <p:nvPr/>
          </p:nvGrpSpPr>
          <p:grpSpPr>
            <a:xfrm>
              <a:off x="3098274" y="-723559"/>
              <a:ext cx="5603766" cy="7978816"/>
              <a:chOff x="3098274" y="-723559"/>
              <a:chExt cx="5603766" cy="797881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B37D81D-0844-AF92-75E9-3DF554E96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8274" y="-723559"/>
                <a:ext cx="5603766" cy="7978816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4159133-3A9E-C5F4-D791-B69E650BED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8828" y="312830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E3CBBA0-A7B6-DCD8-32DB-6EAE4EF26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560" y="-172720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A0DB46D-EB8B-63C1-0A73-6D906C33ECB7}"/>
                  </a:ext>
                </a:extLst>
              </p:cNvPr>
              <p:cNvSpPr/>
              <p:nvPr/>
            </p:nvSpPr>
            <p:spPr>
              <a:xfrm>
                <a:off x="4890549" y="-506592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07DF268-1F13-FA07-C3CD-F042B5BCD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890" y="1306049"/>
                <a:ext cx="171490" cy="70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5015684-FEDA-C812-831C-0CD7B37AF7CA}"/>
                  </a:ext>
                </a:extLst>
              </p:cNvPr>
              <p:cNvSpPr/>
              <p:nvPr/>
            </p:nvSpPr>
            <p:spPr>
              <a:xfrm>
                <a:off x="5727620" y="1867310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129306-58E7-69A0-F26B-D72DCC65E905}"/>
                  </a:ext>
                </a:extLst>
              </p:cNvPr>
              <p:cNvCxnSpPr>
                <a:cxnSpLocks/>
              </p:cNvCxnSpPr>
              <p:nvPr/>
            </p:nvCxnSpPr>
            <p:spPr>
              <a:xfrm rot="-1920000">
                <a:off x="6174706" y="1074829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8436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BCC9EC1-563C-BE2E-6BE2-7E7C3CBC5FCB}"/>
              </a:ext>
            </a:extLst>
          </p:cNvPr>
          <p:cNvGrpSpPr/>
          <p:nvPr/>
        </p:nvGrpSpPr>
        <p:grpSpPr>
          <a:xfrm>
            <a:off x="0" y="-2094135"/>
            <a:ext cx="12192000" cy="9349392"/>
            <a:chOff x="0" y="-2094135"/>
            <a:chExt cx="12192000" cy="93493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31B9BC-E187-B2C0-0087-9770843B374B}"/>
                </a:ext>
              </a:extLst>
            </p:cNvPr>
            <p:cNvSpPr/>
            <p:nvPr/>
          </p:nvSpPr>
          <p:spPr>
            <a:xfrm>
              <a:off x="0" y="-2094135"/>
              <a:ext cx="12192000" cy="9349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9853AD-9FB2-E9B3-BD4C-BB4AABC69FAF}"/>
                </a:ext>
              </a:extLst>
            </p:cNvPr>
            <p:cNvGrpSpPr/>
            <p:nvPr/>
          </p:nvGrpSpPr>
          <p:grpSpPr>
            <a:xfrm>
              <a:off x="2322609" y="-2094135"/>
              <a:ext cx="6333711" cy="9349392"/>
              <a:chOff x="2322609" y="-2094135"/>
              <a:chExt cx="6333711" cy="934939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2BB2280-A887-77EE-15AD-7FB50E55B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8274" y="-2094135"/>
                <a:ext cx="5558046" cy="9349392"/>
              </a:xfrm>
              <a:prstGeom prst="rect">
                <a:avLst/>
              </a:prstGeom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36CE05B-66B1-4C85-0945-C7A320E6F3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8038" y="-898750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B1AF247-4C96-75C4-1273-3296308DB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8620" y="-1334523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24AD6C3-0ED9-6B59-6296-99E746F282C8}"/>
                  </a:ext>
                </a:extLst>
              </p:cNvPr>
              <p:cNvSpPr/>
              <p:nvPr/>
            </p:nvSpPr>
            <p:spPr>
              <a:xfrm>
                <a:off x="2322609" y="-1668395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111E3CD-C361-D3CF-D5DE-3AA5E82474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73930" y="-259080"/>
                <a:ext cx="518120" cy="59955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7D3F9C5-FD64-35CC-37C4-F971C0510133}"/>
                  </a:ext>
                </a:extLst>
              </p:cNvPr>
              <p:cNvSpPr/>
              <p:nvPr/>
            </p:nvSpPr>
            <p:spPr>
              <a:xfrm>
                <a:off x="4721780" y="198530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15EC87-A2CD-A805-C294-7ABE508146B5}"/>
                  </a:ext>
                </a:extLst>
              </p:cNvPr>
              <p:cNvCxnSpPr>
                <a:cxnSpLocks/>
              </p:cNvCxnSpPr>
              <p:nvPr/>
            </p:nvCxnSpPr>
            <p:spPr>
              <a:xfrm rot="-4380000">
                <a:off x="4349717" y="-506592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046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F7DCF9D-5F1C-1F6A-6664-54D4FF3D53A5}"/>
              </a:ext>
            </a:extLst>
          </p:cNvPr>
          <p:cNvGrpSpPr/>
          <p:nvPr/>
        </p:nvGrpSpPr>
        <p:grpSpPr>
          <a:xfrm>
            <a:off x="0" y="-1572215"/>
            <a:ext cx="12192000" cy="8824515"/>
            <a:chOff x="0" y="-1572215"/>
            <a:chExt cx="12192000" cy="88245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258A67-DCB3-8C19-057F-C964CD77E9EB}"/>
                </a:ext>
              </a:extLst>
            </p:cNvPr>
            <p:cNvSpPr/>
            <p:nvPr/>
          </p:nvSpPr>
          <p:spPr>
            <a:xfrm>
              <a:off x="0" y="-1572215"/>
              <a:ext cx="12192000" cy="8824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63D9C66-A607-DB0B-23A9-B143EAB0861A}"/>
                </a:ext>
              </a:extLst>
            </p:cNvPr>
            <p:cNvGrpSpPr/>
            <p:nvPr/>
          </p:nvGrpSpPr>
          <p:grpSpPr>
            <a:xfrm>
              <a:off x="1829849" y="-1572215"/>
              <a:ext cx="7080471" cy="8824515"/>
              <a:chOff x="1829849" y="-1572215"/>
              <a:chExt cx="7080471" cy="882451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9EEB5A9-1684-31F2-280C-7EED0D4EB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7467" y="-1572215"/>
                <a:ext cx="5732853" cy="8824515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8C732B0-8128-0DFA-736F-6F55D672C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12678" y="-466950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8363A97F-F018-A2B7-1E15-CEC204556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260" y="-902723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C078D54-8E61-E84E-8C90-101FA7525985}"/>
                  </a:ext>
                </a:extLst>
              </p:cNvPr>
              <p:cNvSpPr/>
              <p:nvPr/>
            </p:nvSpPr>
            <p:spPr>
              <a:xfrm>
                <a:off x="3887249" y="-1236595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9A27BA25-090B-2958-DEBE-327543223A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97385" y="538480"/>
                <a:ext cx="518120" cy="59955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F749EAA-D7B8-3730-7D67-F6A73DC50627}"/>
                  </a:ext>
                </a:extLst>
              </p:cNvPr>
              <p:cNvSpPr/>
              <p:nvPr/>
            </p:nvSpPr>
            <p:spPr>
              <a:xfrm>
                <a:off x="5845235" y="996090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C93DE54-8FC1-D75A-0E89-FC129B399562}"/>
                  </a:ext>
                </a:extLst>
              </p:cNvPr>
              <p:cNvCxnSpPr>
                <a:cxnSpLocks/>
              </p:cNvCxnSpPr>
              <p:nvPr/>
            </p:nvCxnSpPr>
            <p:spPr>
              <a:xfrm rot="-3060000">
                <a:off x="5473172" y="290968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416E4B-1482-D0B6-4EA3-4738D73357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5278" y="3236370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CF4F594-8BC1-DF86-EC03-5B35B96A6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5860" y="2800597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80DD48F-C0AA-9712-95E8-2E0B85CA8076}"/>
                  </a:ext>
                </a:extLst>
              </p:cNvPr>
              <p:cNvSpPr/>
              <p:nvPr/>
            </p:nvSpPr>
            <p:spPr>
              <a:xfrm>
                <a:off x="1829849" y="2466725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27EBD20-5783-C221-BD6F-7C90250F87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58366" y="3216050"/>
                <a:ext cx="518120" cy="59955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AFA92AE-6C19-129A-9250-5D3610417174}"/>
                  </a:ext>
                </a:extLst>
              </p:cNvPr>
              <p:cNvSpPr/>
              <p:nvPr/>
            </p:nvSpPr>
            <p:spPr>
              <a:xfrm>
                <a:off x="4680168" y="3592380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AEDC6E1-EEA5-06DA-E856-E9765E13107D}"/>
                  </a:ext>
                </a:extLst>
              </p:cNvPr>
              <p:cNvCxnSpPr>
                <a:cxnSpLocks/>
              </p:cNvCxnSpPr>
              <p:nvPr/>
            </p:nvCxnSpPr>
            <p:spPr>
              <a:xfrm rot="-5700000">
                <a:off x="3934153" y="2968538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9652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9E43E9B-BD37-A509-30E8-B2BC7E9FD135}"/>
              </a:ext>
            </a:extLst>
          </p:cNvPr>
          <p:cNvGrpSpPr/>
          <p:nvPr/>
        </p:nvGrpSpPr>
        <p:grpSpPr>
          <a:xfrm>
            <a:off x="0" y="-976987"/>
            <a:ext cx="12192000" cy="8229287"/>
            <a:chOff x="0" y="-976987"/>
            <a:chExt cx="12192000" cy="822928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B1DC10-396E-AC8D-FE97-93387CD935DE}"/>
                </a:ext>
              </a:extLst>
            </p:cNvPr>
            <p:cNvSpPr/>
            <p:nvPr/>
          </p:nvSpPr>
          <p:spPr>
            <a:xfrm>
              <a:off x="0" y="-976987"/>
              <a:ext cx="12192000" cy="8229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994B17C-75F8-682A-EDB3-DD5EA3EBD004}"/>
                </a:ext>
              </a:extLst>
            </p:cNvPr>
            <p:cNvGrpSpPr/>
            <p:nvPr/>
          </p:nvGrpSpPr>
          <p:grpSpPr>
            <a:xfrm>
              <a:off x="1645174" y="-976987"/>
              <a:ext cx="8901651" cy="8229287"/>
              <a:chOff x="1822229" y="-976987"/>
              <a:chExt cx="8901651" cy="8229287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6D5B488-42ED-B622-5100-84116F7794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7467" y="-976987"/>
                <a:ext cx="7546413" cy="8229287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98C9532-CF18-E37B-A96C-A40C2F4023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5396" y="-72463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FD9EEEE-1482-4D86-CD7F-F9C566850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978" y="-508236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44800C8-5803-1140-3DC2-30629241FB9C}"/>
                  </a:ext>
                </a:extLst>
              </p:cNvPr>
              <p:cNvSpPr/>
              <p:nvPr/>
            </p:nvSpPr>
            <p:spPr>
              <a:xfrm>
                <a:off x="4419967" y="-842108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64249AD-37AF-7F44-71E2-0F31261886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90374" y="592377"/>
                <a:ext cx="570270" cy="6543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A14348B-AF8C-911D-DD82-522B764E8B8B}"/>
                  </a:ext>
                </a:extLst>
              </p:cNvPr>
              <p:cNvSpPr/>
              <p:nvPr/>
            </p:nvSpPr>
            <p:spPr>
              <a:xfrm>
                <a:off x="6690374" y="1104827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2A988A7-FD81-3079-83F5-4133D3918279}"/>
                  </a:ext>
                </a:extLst>
              </p:cNvPr>
              <p:cNvCxnSpPr>
                <a:cxnSpLocks/>
              </p:cNvCxnSpPr>
              <p:nvPr/>
            </p:nvCxnSpPr>
            <p:spPr>
              <a:xfrm rot="-2340000">
                <a:off x="6318311" y="399705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1FE603F-1DD9-0B0C-2C99-F7F5F85D03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658" y="3249070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718B254-FDD2-F010-4BF4-57C754C34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240" y="2813297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2239618-3401-CBF5-45CB-2FBCA925D41A}"/>
                  </a:ext>
                </a:extLst>
              </p:cNvPr>
              <p:cNvSpPr/>
              <p:nvPr/>
            </p:nvSpPr>
            <p:spPr>
              <a:xfrm>
                <a:off x="1822229" y="2479425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DB0C03-DFAC-FB89-28BA-79A3F92137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9967" y="3337560"/>
                <a:ext cx="455837" cy="535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8936D56-1357-9384-5C59-4D2528378600}"/>
                  </a:ext>
                </a:extLst>
              </p:cNvPr>
              <p:cNvSpPr/>
              <p:nvPr/>
            </p:nvSpPr>
            <p:spPr>
              <a:xfrm>
                <a:off x="4679486" y="3649874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4422282-A0AC-1408-B3B9-0CF398431187}"/>
                  </a:ext>
                </a:extLst>
              </p:cNvPr>
              <p:cNvCxnSpPr>
                <a:cxnSpLocks/>
              </p:cNvCxnSpPr>
              <p:nvPr/>
            </p:nvCxnSpPr>
            <p:spPr>
              <a:xfrm rot="-5700000">
                <a:off x="3933471" y="3026032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130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F09CEE1-9555-20F4-621D-A439AAEDE131}"/>
              </a:ext>
            </a:extLst>
          </p:cNvPr>
          <p:cNvGrpSpPr/>
          <p:nvPr/>
        </p:nvGrpSpPr>
        <p:grpSpPr>
          <a:xfrm>
            <a:off x="0" y="-1967488"/>
            <a:ext cx="12192000" cy="10792975"/>
            <a:chOff x="0" y="-1967488"/>
            <a:chExt cx="12192000" cy="107929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A4D8A5-7A84-E395-522E-4793E26436A0}"/>
                </a:ext>
              </a:extLst>
            </p:cNvPr>
            <p:cNvSpPr/>
            <p:nvPr/>
          </p:nvSpPr>
          <p:spPr>
            <a:xfrm>
              <a:off x="0" y="-1967488"/>
              <a:ext cx="12192000" cy="10792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01E05F-8A4A-4281-1623-742E6CE26E4D}"/>
                </a:ext>
              </a:extLst>
            </p:cNvPr>
            <p:cNvGrpSpPr/>
            <p:nvPr/>
          </p:nvGrpSpPr>
          <p:grpSpPr>
            <a:xfrm>
              <a:off x="2063005" y="-1967487"/>
              <a:ext cx="8065990" cy="10792974"/>
              <a:chOff x="1685069" y="-2664374"/>
              <a:chExt cx="8065990" cy="1079297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600C4CC-9086-85B5-0B8B-32A85883E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26006" y="-2664374"/>
                <a:ext cx="6825053" cy="10792974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DF4ECDE-1868-4ADB-E8C8-E8CE89DD69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4836" y="416332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9956247-3C6F-982C-07CF-6BA0F22A1E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418" y="-19441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3A853E-7937-CFD0-E980-1CDF50A82AAB}"/>
                  </a:ext>
                </a:extLst>
              </p:cNvPr>
              <p:cNvSpPr/>
              <p:nvPr/>
            </p:nvSpPr>
            <p:spPr>
              <a:xfrm>
                <a:off x="3749407" y="-353313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F2801F8-9511-2446-171A-C9AD4E3E61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16029" y="709697"/>
                <a:ext cx="570270" cy="6543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97EB068-401E-4C01-AFAB-6E787520D8D5}"/>
                  </a:ext>
                </a:extLst>
              </p:cNvPr>
              <p:cNvSpPr/>
              <p:nvPr/>
            </p:nvSpPr>
            <p:spPr>
              <a:xfrm>
                <a:off x="6216029" y="1222147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00AE435-4D2F-7A46-4746-66407A207F91}"/>
                  </a:ext>
                </a:extLst>
              </p:cNvPr>
              <p:cNvCxnSpPr>
                <a:cxnSpLocks/>
              </p:cNvCxnSpPr>
              <p:nvPr/>
            </p:nvCxnSpPr>
            <p:spPr>
              <a:xfrm rot="-3000000">
                <a:off x="5843966" y="517025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0ACF88-FC7E-691B-0BD2-DEA54E430D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0498" y="4098798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0FE1210-0FC0-2DB1-EEA1-28B8EF5FA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1080" y="3663025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B864BB7-2F7F-5F1D-F8B0-ED2102A1AAF2}"/>
                  </a:ext>
                </a:extLst>
              </p:cNvPr>
              <p:cNvSpPr/>
              <p:nvPr/>
            </p:nvSpPr>
            <p:spPr>
              <a:xfrm>
                <a:off x="1685069" y="3329153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2319C5F-87CE-176C-3F60-CB3C805EA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7567" y="4183478"/>
                <a:ext cx="455837" cy="535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681F1DF-05AF-C581-5831-3C8D0463593A}"/>
                  </a:ext>
                </a:extLst>
              </p:cNvPr>
              <p:cNvSpPr/>
              <p:nvPr/>
            </p:nvSpPr>
            <p:spPr>
              <a:xfrm>
                <a:off x="4527086" y="4495792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7EFB3E0-FFA1-436E-C157-BDCC55FC6853}"/>
                  </a:ext>
                </a:extLst>
              </p:cNvPr>
              <p:cNvCxnSpPr>
                <a:cxnSpLocks/>
              </p:cNvCxnSpPr>
              <p:nvPr/>
            </p:nvCxnSpPr>
            <p:spPr>
              <a:xfrm rot="-5700000">
                <a:off x="3781071" y="3871950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586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95B19E-A483-140D-3325-8C2982B22E98}"/>
              </a:ext>
            </a:extLst>
          </p:cNvPr>
          <p:cNvGrpSpPr/>
          <p:nvPr/>
        </p:nvGrpSpPr>
        <p:grpSpPr>
          <a:xfrm>
            <a:off x="0" y="-1032189"/>
            <a:ext cx="12192000" cy="8922378"/>
            <a:chOff x="0" y="-1032189"/>
            <a:chExt cx="12192000" cy="892237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5167F0-1442-2809-72F8-846C79550617}"/>
                </a:ext>
              </a:extLst>
            </p:cNvPr>
            <p:cNvSpPr/>
            <p:nvPr/>
          </p:nvSpPr>
          <p:spPr>
            <a:xfrm>
              <a:off x="0" y="-1032189"/>
              <a:ext cx="12192000" cy="8922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47BDE6-EAAA-AE00-AE9A-2102D00F84FE}"/>
                </a:ext>
              </a:extLst>
            </p:cNvPr>
            <p:cNvGrpSpPr/>
            <p:nvPr/>
          </p:nvGrpSpPr>
          <p:grpSpPr>
            <a:xfrm>
              <a:off x="2747534" y="-1032189"/>
              <a:ext cx="6696931" cy="8922378"/>
              <a:chOff x="1685069" y="-793778"/>
              <a:chExt cx="6696931" cy="892237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D94D1A0-A7E1-C947-8BEE-7DAC4633B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26006" y="-793778"/>
                <a:ext cx="5455994" cy="8922378"/>
              </a:xfrm>
              <a:prstGeom prst="rect">
                <a:avLst/>
              </a:prstGeom>
            </p:spPr>
          </p:pic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658FC5F-4A8F-8539-A54A-27085DC18D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44356" y="328681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BB6F850-677F-E6E8-29D0-2B5B755EA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938" y="-107092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7C3D97A-2451-D917-C73E-1D854E5AF321}"/>
                  </a:ext>
                </a:extLst>
              </p:cNvPr>
              <p:cNvSpPr/>
              <p:nvPr/>
            </p:nvSpPr>
            <p:spPr>
              <a:xfrm>
                <a:off x="3718927" y="-440964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C62B261-1469-23C8-F0F4-BE3B0E0D1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0962" y="1205118"/>
                <a:ext cx="276438" cy="92140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3699E31-E976-D0DD-BFFB-80DE5DB7510D}"/>
                  </a:ext>
                </a:extLst>
              </p:cNvPr>
              <p:cNvSpPr/>
              <p:nvPr/>
            </p:nvSpPr>
            <p:spPr>
              <a:xfrm>
                <a:off x="5247176" y="1792745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71F446E-9BA6-BA32-8C82-846664620385}"/>
                  </a:ext>
                </a:extLst>
              </p:cNvPr>
              <p:cNvCxnSpPr>
                <a:cxnSpLocks/>
              </p:cNvCxnSpPr>
              <p:nvPr/>
            </p:nvCxnSpPr>
            <p:spPr>
              <a:xfrm rot="-3000000">
                <a:off x="5230962" y="1118984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77C0A66-E7EB-532F-C47F-5B92F369EE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0498" y="4098798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F60D8D4-260F-7165-B71F-DDBD2D934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1080" y="3663025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905C084-0069-5891-F81A-216374FD1D3E}"/>
                  </a:ext>
                </a:extLst>
              </p:cNvPr>
              <p:cNvSpPr/>
              <p:nvPr/>
            </p:nvSpPr>
            <p:spPr>
              <a:xfrm>
                <a:off x="1685069" y="3329153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F7D38A3-374B-09AA-D35B-0CA790EBF4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7567" y="4183478"/>
                <a:ext cx="455837" cy="535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822B44E-55BB-49E2-5DB8-B13D91AFF691}"/>
                  </a:ext>
                </a:extLst>
              </p:cNvPr>
              <p:cNvSpPr/>
              <p:nvPr/>
            </p:nvSpPr>
            <p:spPr>
              <a:xfrm>
                <a:off x="4527086" y="4495792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56A5C91-AC15-ABB6-57A1-DD84F662BEAF}"/>
                  </a:ext>
                </a:extLst>
              </p:cNvPr>
              <p:cNvCxnSpPr>
                <a:cxnSpLocks/>
              </p:cNvCxnSpPr>
              <p:nvPr/>
            </p:nvCxnSpPr>
            <p:spPr>
              <a:xfrm rot="-5700000">
                <a:off x="3746316" y="3793262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66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CCB3044-5AF3-9320-0F9B-011077F0D89A}"/>
              </a:ext>
            </a:extLst>
          </p:cNvPr>
          <p:cNvGrpSpPr/>
          <p:nvPr/>
        </p:nvGrpSpPr>
        <p:grpSpPr>
          <a:xfrm>
            <a:off x="-3245909" y="-4373176"/>
            <a:ext cx="11863375" cy="9769086"/>
            <a:chOff x="-3245909" y="-4373176"/>
            <a:chExt cx="11863375" cy="9769086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AB7A899-6F0E-6896-BFD6-C14ABAAB5C35}"/>
                </a:ext>
              </a:extLst>
            </p:cNvPr>
            <p:cNvSpPr/>
            <p:nvPr/>
          </p:nvSpPr>
          <p:spPr>
            <a:xfrm>
              <a:off x="-3236384" y="-4373176"/>
              <a:ext cx="11065523" cy="9509378"/>
            </a:xfrm>
            <a:prstGeom prst="arc">
              <a:avLst>
                <a:gd name="adj1" fmla="val 1407762"/>
                <a:gd name="adj2" fmla="val 5400526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9CF530F-A059-04AD-354B-2699487CDF5D}"/>
                </a:ext>
              </a:extLst>
            </p:cNvPr>
            <p:cNvSpPr/>
            <p:nvPr/>
          </p:nvSpPr>
          <p:spPr>
            <a:xfrm>
              <a:off x="-3245909" y="-4354126"/>
              <a:ext cx="11065523" cy="9509378"/>
            </a:xfrm>
            <a:prstGeom prst="arc">
              <a:avLst>
                <a:gd name="adj1" fmla="val 590131"/>
                <a:gd name="adj2" fmla="val 1403855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5E88580-93F1-D418-F7B1-601C38158210}"/>
                </a:ext>
              </a:extLst>
            </p:cNvPr>
            <p:cNvGrpSpPr/>
            <p:nvPr/>
          </p:nvGrpSpPr>
          <p:grpSpPr>
            <a:xfrm>
              <a:off x="1633540" y="1176158"/>
              <a:ext cx="6983926" cy="4219752"/>
              <a:chOff x="1633540" y="1176158"/>
              <a:chExt cx="6983926" cy="421975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8A8B3A4-F96E-0DE2-43F5-2086049BBFF4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V="1">
                <a:off x="2241174" y="3061065"/>
                <a:ext cx="3039486" cy="13245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FBD1A9F-56EA-63BA-87A7-33D81CB7AC0D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>
                <a:off x="2241174" y="3529695"/>
                <a:ext cx="1364991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24C6A18-D565-F084-E8ED-AF7F8BE2A339}"/>
                      </a:ext>
                    </a:extLst>
                  </p:cNvPr>
                  <p:cNvSpPr txBox="1"/>
                  <p:nvPr/>
                </p:nvSpPr>
                <p:spPr>
                  <a:xfrm>
                    <a:off x="3524176" y="3396881"/>
                    <a:ext cx="106792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𝑆𝑙𝑜𝑤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24C6A18-D565-F084-E8ED-AF7F8BE2A3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4176" y="3396881"/>
                    <a:ext cx="1067921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C92B21F-2A7C-E8C0-CB63-99D766CAD13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3659232" y="3583695"/>
                <a:ext cx="933" cy="1597247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1A9A035-3239-0D55-282F-BDE10DABD4B9}"/>
                  </a:ext>
                </a:extLst>
              </p:cNvPr>
              <p:cNvCxnSpPr>
                <a:cxnSpLocks/>
                <a:stCxn id="8" idx="4"/>
              </p:cNvCxnSpPr>
              <p:nvPr/>
            </p:nvCxnSpPr>
            <p:spPr>
              <a:xfrm flipH="1">
                <a:off x="5333229" y="3115065"/>
                <a:ext cx="1431" cy="2055717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C970B6E3-F52B-B926-0066-A3B868218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8496" y="5134300"/>
                <a:ext cx="5821564" cy="364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90711D75-5B2E-C4A7-E9BB-571678946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1174" y="1687217"/>
                <a:ext cx="37322" cy="35134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5790BDE-CE10-954E-51EF-4C4B574464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8496" y="3893576"/>
                <a:ext cx="5427229" cy="265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7F48A5B-B0F2-D800-5273-DB1C2F796D8A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 flipH="1">
                <a:off x="7240348" y="2469071"/>
                <a:ext cx="45758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23C46F7-CC83-1498-02BF-BA362EEC9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8496" y="2528285"/>
                <a:ext cx="4969648" cy="13918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8D87E1-C58F-E35C-4E8B-D5B51092F4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6165" y="347569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B0BFC51-891D-6E57-5FF4-2C6F86D4B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0660" y="300706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799DAC4A-9DA8-19C9-D00D-62A663508C39}"/>
                      </a:ext>
                    </a:extLst>
                  </p:cNvPr>
                  <p:cNvSpPr txBox="1"/>
                  <p:nvPr/>
                </p:nvSpPr>
                <p:spPr>
                  <a:xfrm>
                    <a:off x="1633540" y="3583695"/>
                    <a:ext cx="74841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799DAC4A-9DA8-19C9-D00D-62A663508C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3540" y="3583695"/>
                    <a:ext cx="748410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C611CFB-4D0B-80E6-0EA6-8620329D9E65}"/>
                      </a:ext>
                    </a:extLst>
                  </p:cNvPr>
                  <p:cNvSpPr txBox="1"/>
                  <p:nvPr/>
                </p:nvSpPr>
                <p:spPr>
                  <a:xfrm>
                    <a:off x="5239284" y="2920713"/>
                    <a:ext cx="10416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𝐹𝑎𝑠𝑡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C611CFB-4D0B-80E6-0EA6-8620329D9E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9284" y="2920713"/>
                    <a:ext cx="1041631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2B6C907-B7FA-E95D-9C6C-65343D91303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7985" y="1176158"/>
                    <a:ext cx="1103700" cy="556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𝑜𝑝𝑒𝑛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2B6C907-B7FA-E95D-9C6C-65343D9130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985" y="1176158"/>
                    <a:ext cx="1103700" cy="5564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5895126-D4EF-D0C0-49C3-E89FB282CC57}"/>
                      </a:ext>
                    </a:extLst>
                  </p:cNvPr>
                  <p:cNvSpPr txBox="1"/>
                  <p:nvPr/>
                </p:nvSpPr>
                <p:spPr>
                  <a:xfrm>
                    <a:off x="6835833" y="2904357"/>
                    <a:ext cx="1316899" cy="5564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b-NO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𝑜𝑝𝑒𝑛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5895126-D4EF-D0C0-49C3-E89FB282CC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5833" y="2904357"/>
                    <a:ext cx="1316899" cy="556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E2A9C62-7112-DD31-5E16-46A2866CC63D}"/>
                      </a:ext>
                    </a:extLst>
                  </p:cNvPr>
                  <p:cNvSpPr txBox="1"/>
                  <p:nvPr/>
                </p:nvSpPr>
                <p:spPr>
                  <a:xfrm>
                    <a:off x="8048238" y="4872690"/>
                    <a:ext cx="273806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E2A9C62-7112-DD31-5E16-46A2866CC6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8238" y="4872690"/>
                    <a:ext cx="273806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063354-6678-BE47-0114-A413A5B58E34}"/>
                  </a:ext>
                </a:extLst>
              </p:cNvPr>
              <p:cNvSpPr txBox="1"/>
              <p:nvPr/>
            </p:nvSpPr>
            <p:spPr>
              <a:xfrm>
                <a:off x="5552675" y="4038531"/>
                <a:ext cx="169148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800" dirty="0">
                    <a:solidFill>
                      <a:srgbClr val="FFC000"/>
                    </a:solidFill>
                  </a:rPr>
                  <a:t>Fully open</a:t>
                </a:r>
              </a:p>
              <a:p>
                <a:r>
                  <a:rPr lang="nb-NO" sz="2800" dirty="0">
                    <a:solidFill>
                      <a:srgbClr val="FFC000"/>
                    </a:solidFill>
                  </a:rPr>
                  <a:t>valve</a:t>
                </a:r>
                <a:endParaRPr lang="en-GB" sz="2800" dirty="0">
                  <a:solidFill>
                    <a:srgbClr val="FFC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118C64D-1FA5-AAB1-38DF-96A058EF8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804452" y="2037508"/>
                    <a:ext cx="181754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nb-NO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b-NO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&lt;1</m:t>
                          </m:r>
                        </m:oMath>
                      </m:oMathPara>
                    </a14:m>
                    <a:endParaRPr lang="en-GB" sz="2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118C64D-1FA5-AAB1-38DF-96A058EF8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4452" y="2037508"/>
                    <a:ext cx="1817549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BA9E55C-8F5E-034D-BA2E-FE80E09D93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7563" y="249111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67F068D-9973-A302-7D35-2F1067450828}"/>
                  </a:ext>
                </a:extLst>
              </p:cNvPr>
              <p:cNvCxnSpPr>
                <a:stCxn id="52" idx="1"/>
              </p:cNvCxnSpPr>
              <p:nvPr/>
            </p:nvCxnSpPr>
            <p:spPr>
              <a:xfrm flipH="1">
                <a:off x="2278496" y="2299118"/>
                <a:ext cx="1525956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5A33D8E-6383-9705-C5B0-A517769FAAA8}"/>
                  </a:ext>
                </a:extLst>
              </p:cNvPr>
              <p:cNvCxnSpPr>
                <a:stCxn id="52" idx="3"/>
              </p:cNvCxnSpPr>
              <p:nvPr/>
            </p:nvCxnSpPr>
            <p:spPr>
              <a:xfrm>
                <a:off x="5622001" y="2299118"/>
                <a:ext cx="1605169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7DF20DE-BBD0-8C16-791C-4A71D90A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7151" y="2121572"/>
                <a:ext cx="0" cy="355091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407873A-D902-6FA9-F3F6-55F608757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7041" y="2121572"/>
                <a:ext cx="0" cy="355091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B419353-4C38-75C8-5F51-8456B8806AC1}"/>
                      </a:ext>
                    </a:extLst>
                  </p:cNvPr>
                  <p:cNvSpPr txBox="1"/>
                  <p:nvPr/>
                </p:nvSpPr>
                <p:spPr>
                  <a:xfrm>
                    <a:off x="7469138" y="1702748"/>
                    <a:ext cx="11483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b-NO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GB" sz="2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B419353-4C38-75C8-5F51-8456B8806A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9138" y="1702748"/>
                    <a:ext cx="1148328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CA5F4BBA-F744-6CD4-10F0-FD2848F4149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497758" y="2365196"/>
                <a:ext cx="0" cy="355091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7D34C097-F5B9-B382-E790-977E417AC15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7490807" y="2542741"/>
                <a:ext cx="3476" cy="361616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479307AC-7664-9C15-38DF-E91EF96E49FC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H="1" flipV="1">
                <a:off x="7494283" y="3460791"/>
                <a:ext cx="3475" cy="398205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978BB23-3410-824B-8CEC-8BEA89FAB1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490807" y="3698962"/>
                <a:ext cx="0" cy="334946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2320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A6CC3AD-7D24-8E98-45D4-AE5239FEA41F}"/>
              </a:ext>
            </a:extLst>
          </p:cNvPr>
          <p:cNvGrpSpPr/>
          <p:nvPr/>
        </p:nvGrpSpPr>
        <p:grpSpPr>
          <a:xfrm>
            <a:off x="589440" y="-807720"/>
            <a:ext cx="10758147" cy="8275436"/>
            <a:chOff x="1087150" y="-807720"/>
            <a:chExt cx="10758147" cy="827543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FD31AE6-C9A2-1107-5512-4EEE9801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7324" t="20747" r="36345" b="17650"/>
            <a:stretch/>
          </p:blipFill>
          <p:spPr>
            <a:xfrm>
              <a:off x="1926134" y="-807720"/>
              <a:ext cx="9120019" cy="8275436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0BFA78-AF6A-FCA9-E391-8EE3222E6428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9228" y="1859280"/>
              <a:ext cx="9216069" cy="4826685"/>
              <a:chOff x="3149181" y="-1927079"/>
              <a:chExt cx="9216069" cy="482668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3B2E31D-251F-F9DA-2B95-C1B55A63A7A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149181" y="1345560"/>
                <a:ext cx="5900548" cy="1554046"/>
                <a:chOff x="3834981" y="1345560"/>
                <a:chExt cx="5900548" cy="15540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91A569AB-512E-D0EF-6761-5EEF1476976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834981" y="1345560"/>
                      <a:ext cx="83574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nb-NO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nb-NO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800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91A569AB-512E-D0EF-6761-5EEF147697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4981" y="1345560"/>
                      <a:ext cx="835742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0A68D01D-B2C5-B1DF-F3C1-2C56A134F0E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990732" y="2342402"/>
                      <a:ext cx="1363130" cy="5572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nb-NO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𝑠𝑢𝑝𝑝𝑙𝑦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800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0A68D01D-B2C5-B1DF-F3C1-2C56A134F0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0732" y="2342402"/>
                      <a:ext cx="1363130" cy="55720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A1EED120-63AE-A16C-F998-63A89A7C03D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8372399" y="2322082"/>
                      <a:ext cx="1363130" cy="5572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nb-NO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𝑠𝑢𝑝𝑝𝑙𝑦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800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A1EED120-63AE-A16C-F998-63A89A7C03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72399" y="2322082"/>
                      <a:ext cx="1363130" cy="55720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Left Brace 3">
                <a:extLst>
                  <a:ext uri="{FF2B5EF4-FFF2-40B4-BE49-F238E27FC236}">
                    <a16:creationId xmlns:a16="http://schemas.microsoft.com/office/drawing/2014/main" id="{0837F2E7-1D27-09CB-308C-CF51B878DC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9168" y="-1927079"/>
                <a:ext cx="237711" cy="1701799"/>
              </a:xfrm>
              <a:prstGeom prst="leftBrace">
                <a:avLst>
                  <a:gd name="adj1" fmla="val 8333"/>
                  <a:gd name="adj2" fmla="val 50233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C6ED82DF-860F-0F48-C382-5F7178708C9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0311786" y="-1802988"/>
                <a:ext cx="237711" cy="1701799"/>
              </a:xfrm>
              <a:prstGeom prst="leftBrace">
                <a:avLst>
                  <a:gd name="adj1" fmla="val 8333"/>
                  <a:gd name="adj2" fmla="val 50233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7646A864-6CBA-56CB-B5EC-AA873720E0B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0549497" y="-1172555"/>
                    <a:ext cx="181575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=∆</m:t>
                          </m:r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7646A864-6CBA-56CB-B5EC-AA873720E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9497" y="-1172555"/>
                    <a:ext cx="1815753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845F44-05DF-DEFC-46D9-C5A9E1DDB2B3}"/>
                </a:ext>
              </a:extLst>
            </p:cNvPr>
            <p:cNvSpPr txBox="1">
              <a:spLocks/>
            </p:cNvSpPr>
            <p:nvPr/>
          </p:nvSpPr>
          <p:spPr>
            <a:xfrm>
              <a:off x="6653688" y="4038738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P</a:t>
              </a:r>
              <a:endParaRPr lang="en-GB" sz="2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8A3CA8-BA27-7E9A-DF68-10FB523DB94D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6908949" y="3650744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U</a:t>
              </a:r>
              <a:endParaRPr lang="en-GB" sz="2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366603-3CFD-C902-270D-B53778F0C0C8}"/>
                </a:ext>
              </a:extLst>
            </p:cNvPr>
            <p:cNvSpPr txBox="1">
              <a:spLocks/>
            </p:cNvSpPr>
            <p:nvPr/>
          </p:nvSpPr>
          <p:spPr>
            <a:xfrm>
              <a:off x="6672654" y="1259364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P</a:t>
              </a:r>
              <a:endParaRPr lang="en-GB" sz="28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42C683-F03C-F980-BF36-EBE5BFF92426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6927915" y="871370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U</a:t>
              </a:r>
              <a:endParaRPr lang="en-GB" sz="28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2C7460-390F-495A-8A1B-8F38D52BBD47}"/>
                </a:ext>
              </a:extLst>
            </p:cNvPr>
            <p:cNvSpPr txBox="1">
              <a:spLocks/>
            </p:cNvSpPr>
            <p:nvPr/>
          </p:nvSpPr>
          <p:spPr>
            <a:xfrm>
              <a:off x="8731773" y="1276258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P</a:t>
              </a:r>
              <a:endParaRPr lang="en-GB" sz="28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5B9329-B45C-AE6F-9818-2AA88DEA8637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8987034" y="888264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U</a:t>
              </a:r>
              <a:endParaRPr lang="en-GB" sz="28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E55E99-AEF3-58C7-ACE6-160EE1FA9CC7}"/>
                </a:ext>
              </a:extLst>
            </p:cNvPr>
            <p:cNvSpPr txBox="1">
              <a:spLocks/>
            </p:cNvSpPr>
            <p:nvPr/>
          </p:nvSpPr>
          <p:spPr>
            <a:xfrm>
              <a:off x="7796839" y="3299469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P</a:t>
              </a:r>
              <a:endParaRPr lang="en-GB" sz="2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A4CF6E-0B97-8915-6313-86BCA05A21C1}"/>
                </a:ext>
              </a:extLst>
            </p:cNvPr>
            <p:cNvSpPr txBox="1">
              <a:spLocks/>
            </p:cNvSpPr>
            <p:nvPr/>
          </p:nvSpPr>
          <p:spPr>
            <a:xfrm>
              <a:off x="8410501" y="3299469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T</a:t>
              </a:r>
              <a:endParaRPr lang="en-GB" sz="28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A81EAB-18F2-9C28-1FF7-52F24B35C34A}"/>
                </a:ext>
              </a:extLst>
            </p:cNvPr>
            <p:cNvSpPr txBox="1">
              <a:spLocks/>
            </p:cNvSpPr>
            <p:nvPr/>
          </p:nvSpPr>
          <p:spPr>
            <a:xfrm>
              <a:off x="7796839" y="1868921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A</a:t>
              </a:r>
              <a:endParaRPr lang="en-GB" sz="2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0651C5-066C-AE42-1969-C8FC51D035FB}"/>
                </a:ext>
              </a:extLst>
            </p:cNvPr>
            <p:cNvSpPr txBox="1">
              <a:spLocks/>
            </p:cNvSpPr>
            <p:nvPr/>
          </p:nvSpPr>
          <p:spPr>
            <a:xfrm>
              <a:off x="8410501" y="1868921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B</a:t>
              </a:r>
              <a:endParaRPr lang="en-GB" sz="2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1CE7F9-1BA9-5298-B179-7C43AB8CA779}"/>
                </a:ext>
              </a:extLst>
            </p:cNvPr>
            <p:cNvSpPr txBox="1">
              <a:spLocks/>
            </p:cNvSpPr>
            <p:nvPr/>
          </p:nvSpPr>
          <p:spPr>
            <a:xfrm>
              <a:off x="4430698" y="3299469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P</a:t>
              </a:r>
              <a:endParaRPr lang="en-GB" sz="2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FD8C3A-D13B-1F37-BC32-F7FCDB34C462}"/>
                </a:ext>
              </a:extLst>
            </p:cNvPr>
            <p:cNvSpPr txBox="1">
              <a:spLocks/>
            </p:cNvSpPr>
            <p:nvPr/>
          </p:nvSpPr>
          <p:spPr>
            <a:xfrm>
              <a:off x="5044360" y="3299469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T</a:t>
              </a:r>
              <a:endParaRPr lang="en-GB" sz="2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1900E8-8D97-9215-AEF4-16AB4077CE22}"/>
                </a:ext>
              </a:extLst>
            </p:cNvPr>
            <p:cNvSpPr txBox="1">
              <a:spLocks/>
            </p:cNvSpPr>
            <p:nvPr/>
          </p:nvSpPr>
          <p:spPr>
            <a:xfrm>
              <a:off x="4430698" y="1698233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A</a:t>
              </a:r>
              <a:endParaRPr lang="en-GB" sz="2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FD1467-30AE-F067-E684-594D4C4058C7}"/>
                </a:ext>
              </a:extLst>
            </p:cNvPr>
            <p:cNvSpPr txBox="1">
              <a:spLocks/>
            </p:cNvSpPr>
            <p:nvPr/>
          </p:nvSpPr>
          <p:spPr>
            <a:xfrm>
              <a:off x="5044360" y="1698233"/>
              <a:ext cx="54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/>
                <a:t>B</a:t>
              </a:r>
              <a:endParaRPr lang="en-GB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62FCBC5-1CB8-7C8A-576B-2CC902854B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87150" y="2448569"/>
                  <a:ext cx="17209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=∆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62FCBC5-1CB8-7C8A-576B-2CC902854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150" y="2448569"/>
                  <a:ext cx="172092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48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D54793E-D96C-D0DF-D2E9-9004A0141036}"/>
              </a:ext>
            </a:extLst>
          </p:cNvPr>
          <p:cNvGrpSpPr/>
          <p:nvPr/>
        </p:nvGrpSpPr>
        <p:grpSpPr>
          <a:xfrm>
            <a:off x="109633" y="546522"/>
            <a:ext cx="11752167" cy="5395624"/>
            <a:chOff x="109633" y="546522"/>
            <a:chExt cx="11752167" cy="53956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4AA380-F6C0-5BEA-E1F8-CAAE9B718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633" y="562633"/>
              <a:ext cx="11752167" cy="537951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B4F6C3-BBC2-1832-15CD-31B9582E7FE9}"/>
                </a:ext>
              </a:extLst>
            </p:cNvPr>
            <p:cNvSpPr txBox="1"/>
            <p:nvPr/>
          </p:nvSpPr>
          <p:spPr>
            <a:xfrm>
              <a:off x="2642812" y="546522"/>
              <a:ext cx="7122784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nb-NO" b="1" dirty="0"/>
                <a:t>Flow characteristics for a pressure compensated directional control valve</a:t>
              </a:r>
              <a:endParaRPr lang="en-GB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C081EB6-73BC-8037-58F4-91C3954EF00E}"/>
                    </a:ext>
                  </a:extLst>
                </p:cNvPr>
                <p:cNvSpPr txBox="1"/>
                <p:nvPr/>
              </p:nvSpPr>
              <p:spPr>
                <a:xfrm>
                  <a:off x="5503061" y="5572814"/>
                  <a:ext cx="16594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/>
                    <a:t>Control signal 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C081EB6-73BC-8037-58F4-91C3954EF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061" y="5572814"/>
                  <a:ext cx="16594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309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BFCE62-E9DF-2078-4F96-09570BFC1FDA}"/>
                    </a:ext>
                  </a:extLst>
                </p:cNvPr>
                <p:cNvSpPr txBox="1"/>
                <p:nvPr/>
              </p:nvSpPr>
              <p:spPr>
                <a:xfrm rot="16200000">
                  <a:off x="674023" y="3067722"/>
                  <a:ext cx="9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nb-NO" dirty="0"/>
                    <a:t> [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𝑙𝑝𝑚</m:t>
                      </m:r>
                    </m:oMath>
                  </a14:m>
                  <a:r>
                    <a:rPr lang="nb-NO" dirty="0"/>
                    <a:t>]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BFCE62-E9DF-2078-4F96-09570BFC1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74023" y="3067722"/>
                  <a:ext cx="93916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197" t="-5161" r="-24590" b="-12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0B8ECBC-48C0-7D4C-B9C5-D7F3BB18C3C4}"/>
                </a:ext>
              </a:extLst>
            </p:cNvPr>
            <p:cNvCxnSpPr>
              <a:cxnSpLocks/>
            </p:cNvCxnSpPr>
            <p:nvPr/>
          </p:nvCxnSpPr>
          <p:spPr>
            <a:xfrm>
              <a:off x="1653540" y="979170"/>
              <a:ext cx="4101084" cy="4379214"/>
            </a:xfrm>
            <a:prstGeom prst="line">
              <a:avLst/>
            </a:prstGeom>
            <a:ln w="57150" cap="rnd">
              <a:solidFill>
                <a:srgbClr val="FFC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E3FFD-5F96-EAFC-F4B0-409F2BF37A75}"/>
                </a:ext>
              </a:extLst>
            </p:cNvPr>
            <p:cNvCxnSpPr>
              <a:cxnSpLocks/>
            </p:cNvCxnSpPr>
            <p:nvPr/>
          </p:nvCxnSpPr>
          <p:spPr>
            <a:xfrm>
              <a:off x="5770245" y="5358384"/>
              <a:ext cx="433959" cy="0"/>
            </a:xfrm>
            <a:prstGeom prst="line">
              <a:avLst/>
            </a:prstGeom>
            <a:ln w="57150" cap="rnd">
              <a:solidFill>
                <a:srgbClr val="FFC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8527DD-8089-CDF0-752F-7464472C7FCA}"/>
                </a:ext>
              </a:extLst>
            </p:cNvPr>
            <p:cNvGrpSpPr/>
            <p:nvPr/>
          </p:nvGrpSpPr>
          <p:grpSpPr>
            <a:xfrm flipH="1">
              <a:off x="6195060" y="979170"/>
              <a:ext cx="4550664" cy="4379214"/>
              <a:chOff x="1805940" y="1131570"/>
              <a:chExt cx="4550664" cy="437921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BB4C663-471E-79BD-A915-07F6F0A07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5940" y="1131570"/>
                <a:ext cx="4101084" cy="4379214"/>
              </a:xfrm>
              <a:prstGeom prst="line">
                <a:avLst/>
              </a:prstGeom>
              <a:ln w="571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AF1CFF7-6C59-7D86-3C6E-18980502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7024" y="5510784"/>
                <a:ext cx="449580" cy="0"/>
              </a:xfrm>
              <a:prstGeom prst="line">
                <a:avLst/>
              </a:prstGeom>
              <a:ln w="571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D0746B-15E4-D3B2-6F5F-CC394A8DBB3D}"/>
                    </a:ext>
                  </a:extLst>
                </p:cNvPr>
                <p:cNvSpPr txBox="1"/>
                <p:nvPr/>
              </p:nvSpPr>
              <p:spPr>
                <a:xfrm>
                  <a:off x="8034943" y="2727362"/>
                  <a:ext cx="8561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D0746B-15E4-D3B2-6F5F-CC394A8DB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943" y="2727362"/>
                  <a:ext cx="85619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1DDB2A3-AE9B-64A7-5E95-556D0B321DB0}"/>
                    </a:ext>
                  </a:extLst>
                </p:cNvPr>
                <p:cNvSpPr txBox="1"/>
                <p:nvPr/>
              </p:nvSpPr>
              <p:spPr>
                <a:xfrm>
                  <a:off x="3512365" y="2727362"/>
                  <a:ext cx="866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1DDB2A3-AE9B-64A7-5E95-556D0B321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65" y="2727362"/>
                  <a:ext cx="8665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209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4A93F-5A24-61FA-762B-3C9A6A8F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941CC-7E22-108C-3816-1B59D0F15BD3}"/>
              </a:ext>
            </a:extLst>
          </p:cNvPr>
          <p:cNvGrpSpPr/>
          <p:nvPr/>
        </p:nvGrpSpPr>
        <p:grpSpPr>
          <a:xfrm>
            <a:off x="203941" y="438150"/>
            <a:ext cx="11536193" cy="6073140"/>
            <a:chOff x="203941" y="438150"/>
            <a:chExt cx="11536193" cy="60731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EE652A-7BC8-E06B-485B-A737833CA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941" y="438150"/>
              <a:ext cx="11536193" cy="607314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640C19F-8FB4-6BAB-022F-0AF448EE7993}"/>
                    </a:ext>
                  </a:extLst>
                </p:cNvPr>
                <p:cNvSpPr txBox="1"/>
                <p:nvPr/>
              </p:nvSpPr>
              <p:spPr>
                <a:xfrm>
                  <a:off x="3522201" y="438150"/>
                  <a:ext cx="5066515" cy="3693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nb-NO" b="1" dirty="0"/>
                    <a:t> characteristics for a directional control valve</a:t>
                  </a:r>
                  <a:endParaRPr lang="en-GB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640C19F-8FB4-6BAB-022F-0AF448EE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201" y="438150"/>
                  <a:ext cx="5066515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12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5A2637-7CEF-9D43-5B70-2024F74CD024}"/>
                    </a:ext>
                  </a:extLst>
                </p:cNvPr>
                <p:cNvSpPr txBox="1"/>
                <p:nvPr/>
              </p:nvSpPr>
              <p:spPr>
                <a:xfrm>
                  <a:off x="5359249" y="6050518"/>
                  <a:ext cx="16594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/>
                    <a:t>Control signal 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5A2637-7CEF-9D43-5B70-2024F74CD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249" y="6050518"/>
                  <a:ext cx="165942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941"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E0B04E-D194-BF80-6783-48F3BCAF19B1}"/>
                    </a:ext>
                  </a:extLst>
                </p:cNvPr>
                <p:cNvSpPr txBox="1"/>
                <p:nvPr/>
              </p:nvSpPr>
              <p:spPr>
                <a:xfrm rot="16200000">
                  <a:off x="515963" y="3067722"/>
                  <a:ext cx="1255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nb-NO" dirty="0"/>
                    <a:t>[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nb-NO" dirty="0"/>
                    <a:t>]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E0B04E-D194-BF80-6783-48F3BCAF1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5963" y="3067722"/>
                  <a:ext cx="125528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197" t="-4390" r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4DF95D-28F5-E881-53DF-F7B8FC59B763}"/>
                </a:ext>
              </a:extLst>
            </p:cNvPr>
            <p:cNvCxnSpPr>
              <a:cxnSpLocks/>
            </p:cNvCxnSpPr>
            <p:nvPr/>
          </p:nvCxnSpPr>
          <p:spPr>
            <a:xfrm>
              <a:off x="1710690" y="1162050"/>
              <a:ext cx="4028694" cy="4676394"/>
            </a:xfrm>
            <a:prstGeom prst="line">
              <a:avLst/>
            </a:prstGeom>
            <a:ln w="57150" cap="rnd">
              <a:solidFill>
                <a:srgbClr val="FFC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355143-42E1-8B1F-9473-55FDB17EA152}"/>
                </a:ext>
              </a:extLst>
            </p:cNvPr>
            <p:cNvCxnSpPr>
              <a:cxnSpLocks/>
            </p:cNvCxnSpPr>
            <p:nvPr/>
          </p:nvCxnSpPr>
          <p:spPr>
            <a:xfrm>
              <a:off x="5739384" y="5838444"/>
              <a:ext cx="449580" cy="0"/>
            </a:xfrm>
            <a:prstGeom prst="line">
              <a:avLst/>
            </a:prstGeom>
            <a:ln w="57150" cap="rnd">
              <a:solidFill>
                <a:srgbClr val="FFC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C448233-F3EA-483D-990C-673366083B6D}"/>
                </a:ext>
              </a:extLst>
            </p:cNvPr>
            <p:cNvGrpSpPr/>
            <p:nvPr/>
          </p:nvGrpSpPr>
          <p:grpSpPr>
            <a:xfrm flipH="1">
              <a:off x="6179820" y="1162050"/>
              <a:ext cx="4469130" cy="4676394"/>
              <a:chOff x="1887474" y="834390"/>
              <a:chExt cx="4469130" cy="467639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8E4EC7E-0060-4EFC-3E7C-C795AD19F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7474" y="834390"/>
                <a:ext cx="4019550" cy="4676394"/>
              </a:xfrm>
              <a:prstGeom prst="line">
                <a:avLst/>
              </a:prstGeom>
              <a:ln w="571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8BB84F4-AEA6-6309-CDE6-EC711923F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7024" y="5510784"/>
                <a:ext cx="449580" cy="0"/>
              </a:xfrm>
              <a:prstGeom prst="line">
                <a:avLst/>
              </a:prstGeom>
              <a:ln w="571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115C1F8-8700-CA15-0C4B-00277EFCD850}"/>
                    </a:ext>
                  </a:extLst>
                </p:cNvPr>
                <p:cNvSpPr txBox="1"/>
                <p:nvPr/>
              </p:nvSpPr>
              <p:spPr>
                <a:xfrm>
                  <a:off x="8034943" y="2727362"/>
                  <a:ext cx="8561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115C1F8-8700-CA15-0C4B-00277EFCD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943" y="2727362"/>
                  <a:ext cx="8561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633692-6B61-E11F-AB0F-1EE40249443C}"/>
                    </a:ext>
                  </a:extLst>
                </p:cNvPr>
                <p:cNvSpPr txBox="1"/>
                <p:nvPr/>
              </p:nvSpPr>
              <p:spPr>
                <a:xfrm>
                  <a:off x="3512365" y="2727362"/>
                  <a:ext cx="866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633692-6B61-E11F-AB0F-1EE402494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65" y="2727362"/>
                  <a:ext cx="866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5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18BE9D1-0231-0E9E-A0BF-BA573E140BD9}"/>
              </a:ext>
            </a:extLst>
          </p:cNvPr>
          <p:cNvGrpSpPr/>
          <p:nvPr/>
        </p:nvGrpSpPr>
        <p:grpSpPr>
          <a:xfrm>
            <a:off x="-7284721" y="-2286000"/>
            <a:ext cx="23030230" cy="10867390"/>
            <a:chOff x="-7284721" y="-2286000"/>
            <a:chExt cx="23030230" cy="1086739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2939E93-62C0-A471-9C9A-6D6ACD48DF6B}"/>
                </a:ext>
              </a:extLst>
            </p:cNvPr>
            <p:cNvGrpSpPr/>
            <p:nvPr/>
          </p:nvGrpSpPr>
          <p:grpSpPr>
            <a:xfrm>
              <a:off x="-7284721" y="-2286000"/>
              <a:ext cx="23030230" cy="10867390"/>
              <a:chOff x="-7284721" y="-2286000"/>
              <a:chExt cx="23030230" cy="108673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195AEF8-5D9D-08E6-C182-C7605DCEA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7284721" y="-2286000"/>
                <a:ext cx="23030230" cy="1086739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09E5C09-E706-155B-FAED-A00AB24C86D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813904" y="6230485"/>
                    <a:ext cx="934808" cy="391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𝑠𝑢𝑝𝑝𝑙𝑦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09E5C09-E706-155B-FAED-A00AB24C86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3904" y="6230485"/>
                    <a:ext cx="934808" cy="3912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63021-8D6F-647C-7906-D6440AD2BD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6664" y="241629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P</a:t>
                </a:r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BBC6DD-6FCD-45EF-0866-5B905A3E25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2200" y="2416293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T</a:t>
                </a:r>
                <a:endParaRPr lang="en-GB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E52A02-9FA9-5F57-F131-D5E40F7752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8087" y="1428750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A</a:t>
                </a:r>
                <a:endParaRPr lang="en-GB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136665-5628-9EF8-0854-FAD5FD9BC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3346" y="142875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B</a:t>
                </a:r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B05318-0C5A-2F04-43C3-9604DB9A2F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8861" y="241629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P</a:t>
                </a:r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940643-2AAA-7F9F-76C6-F150EEB6E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4397" y="2416293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T</a:t>
                </a:r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1F80BF-5DC0-B147-E89A-1DB5C6C25C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0284" y="1428750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A</a:t>
                </a:r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16ACD3-5DB7-ED66-DB18-9288F4A859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5543" y="142875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B</a:t>
                </a:r>
                <a:endParaRPr lang="en-GB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839E4F-389A-6C5E-AA6A-99ADB4A211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7919" y="542925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P</a:t>
                </a:r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8FFEFF-AC34-BAF9-8C81-395BEA6D39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9342" y="444170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1</a:t>
                </a:r>
                <a:endParaRPr lang="en-GB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D068A4-EC90-23B6-79E4-E6E4794DA1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4601" y="444170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2</a:t>
                </a:r>
                <a:endParaRPr lang="en-GB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FA7A52-8AFF-5227-3F54-7D570E521C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9942" y="5429250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T</a:t>
                </a:r>
                <a:endParaRPr lang="en-GB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8CAFAF-BF33-477A-B7C7-373A1186F2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5829" y="444170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1</a:t>
                </a:r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BB42C4-C3C6-94A6-AAC1-C875331E01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1088" y="444170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2</a:t>
                </a:r>
                <a:endParaRPr lang="en-GB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0C431CA-F1F1-9FA4-6F72-5F1BA7FB0645}"/>
                </a:ext>
              </a:extLst>
            </p:cNvPr>
            <p:cNvGrpSpPr/>
            <p:nvPr/>
          </p:nvGrpSpPr>
          <p:grpSpPr>
            <a:xfrm>
              <a:off x="3865858" y="1202293"/>
              <a:ext cx="4345126" cy="369332"/>
              <a:chOff x="3865858" y="1202293"/>
              <a:chExt cx="4345126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CF4116-7886-C50C-C800-17BD66A680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5858" y="1202293"/>
                <a:ext cx="770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HAWE</a:t>
                </a:r>
                <a:endParaRPr lang="en-GB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93A215-3A6B-136E-0BA3-5A4A445D64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4351" y="1202293"/>
                <a:ext cx="576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PVG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80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273D1A5-01D7-B9CD-C55D-54B5958C7140}"/>
              </a:ext>
            </a:extLst>
          </p:cNvPr>
          <p:cNvGrpSpPr/>
          <p:nvPr/>
        </p:nvGrpSpPr>
        <p:grpSpPr>
          <a:xfrm>
            <a:off x="1788603" y="2506982"/>
            <a:ext cx="8502207" cy="2313393"/>
            <a:chOff x="1788603" y="2506982"/>
            <a:chExt cx="8502207" cy="23133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7412253-D851-957E-898F-824CE89CEBF0}"/>
                    </a:ext>
                  </a:extLst>
                </p:cNvPr>
                <p:cNvSpPr/>
                <p:nvPr/>
              </p:nvSpPr>
              <p:spPr>
                <a:xfrm>
                  <a:off x="2942330" y="2506982"/>
                  <a:ext cx="2203460" cy="2313392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𝐼𝑓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nb-NO" b="0" i="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𝑠𝑢𝑝𝑝𝑙𝑦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𝐼𝑓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GB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𝑠𝑢𝑝𝑝𝑙𝑦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7412253-D851-957E-898F-824CE89CE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330" y="2506982"/>
                  <a:ext cx="2203460" cy="231339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2585F8-B173-6FE5-9C03-86BC4B9130F0}"/>
                    </a:ext>
                  </a:extLst>
                </p:cNvPr>
                <p:cNvSpPr txBox="1"/>
                <p:nvPr/>
              </p:nvSpPr>
              <p:spPr>
                <a:xfrm>
                  <a:off x="1904736" y="3129931"/>
                  <a:ext cx="941220" cy="391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𝑠𝑢𝑝𝑝𝑙𝑦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2585F8-B173-6FE5-9C03-86BC4B913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736" y="3129931"/>
                  <a:ext cx="941220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61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CD2255-9D9A-8E72-69D7-40943D38C016}"/>
                    </a:ext>
                  </a:extLst>
                </p:cNvPr>
                <p:cNvSpPr txBox="1"/>
                <p:nvPr/>
              </p:nvSpPr>
              <p:spPr>
                <a:xfrm>
                  <a:off x="2105339" y="2749788"/>
                  <a:ext cx="520256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CD2255-9D9A-8E72-69D7-40943D38C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5339" y="2749788"/>
                  <a:ext cx="520256" cy="391582"/>
                </a:xfrm>
                <a:prstGeom prst="rect">
                  <a:avLst/>
                </a:prstGeom>
                <a:blipFill>
                  <a:blip r:embed="rId4"/>
                  <a:stretch>
                    <a:fillRect r="-10465" b="-109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F456FA-FBC3-36CE-CFEC-BDF0E20C19BD}"/>
                    </a:ext>
                  </a:extLst>
                </p:cNvPr>
                <p:cNvSpPr txBox="1"/>
                <p:nvPr/>
              </p:nvSpPr>
              <p:spPr>
                <a:xfrm>
                  <a:off x="5419359" y="3565415"/>
                  <a:ext cx="66415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F456FA-FBC3-36CE-CFEC-BDF0E20C1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359" y="3565415"/>
                  <a:ext cx="66415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9A3A45-B563-F773-C0B0-5CEAA12C3FEE}"/>
                    </a:ext>
                  </a:extLst>
                </p:cNvPr>
                <p:cNvSpPr txBox="1"/>
                <p:nvPr/>
              </p:nvSpPr>
              <p:spPr>
                <a:xfrm>
                  <a:off x="5410478" y="2951146"/>
                  <a:ext cx="681918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9A3A45-B563-F773-C0B0-5CEAA12C3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478" y="2951146"/>
                  <a:ext cx="681918" cy="391582"/>
                </a:xfrm>
                <a:prstGeom prst="rect">
                  <a:avLst/>
                </a:prstGeom>
                <a:blipFill>
                  <a:blip r:embed="rId6"/>
                  <a:stretch>
                    <a:fillRect b="-109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9533E40-7FBB-B284-B0B9-F964DECD3CBE}"/>
                    </a:ext>
                  </a:extLst>
                </p:cNvPr>
                <p:cNvSpPr/>
                <p:nvPr/>
              </p:nvSpPr>
              <p:spPr>
                <a:xfrm>
                  <a:off x="6366033" y="2506982"/>
                  <a:ext cx="2992768" cy="2313393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@</m:t>
                                </m:r>
                                <m:r>
                                  <m:rPr>
                                    <m:sty m:val="p"/>
                                  </m:rPr>
                                  <a:rPr lang="nb-NO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nb-NO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nb-NO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9533E40-7FBB-B284-B0B9-F964DECD3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033" y="2506982"/>
                  <a:ext cx="2992768" cy="23133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A3DE25-5C8A-6423-AC21-54232F4076F8}"/>
                </a:ext>
              </a:extLst>
            </p:cNvPr>
            <p:cNvCxnSpPr>
              <a:cxnSpLocks/>
            </p:cNvCxnSpPr>
            <p:nvPr/>
          </p:nvCxnSpPr>
          <p:spPr>
            <a:xfrm>
              <a:off x="9362446" y="3647288"/>
              <a:ext cx="928364" cy="2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C16E6D2-4C00-D724-C57F-22F633A430D0}"/>
                    </a:ext>
                  </a:extLst>
                </p:cNvPr>
                <p:cNvSpPr txBox="1"/>
                <p:nvPr/>
              </p:nvSpPr>
              <p:spPr>
                <a:xfrm>
                  <a:off x="9379619" y="3222790"/>
                  <a:ext cx="572721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C16E6D2-4C00-D724-C57F-22F633A43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9619" y="3222790"/>
                  <a:ext cx="572721" cy="391582"/>
                </a:xfrm>
                <a:prstGeom prst="rect">
                  <a:avLst/>
                </a:prstGeom>
                <a:blipFill>
                  <a:blip r:embed="rId8"/>
                  <a:stretch>
                    <a:fillRect b="-93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F3B41F2-F0B2-206F-7A13-656D89738691}"/>
                </a:ext>
              </a:extLst>
            </p:cNvPr>
            <p:cNvCxnSpPr>
              <a:cxnSpLocks/>
            </p:cNvCxnSpPr>
            <p:nvPr/>
          </p:nvCxnSpPr>
          <p:spPr>
            <a:xfrm>
              <a:off x="1788604" y="3150503"/>
              <a:ext cx="1153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FFF7FD5-BE06-03DC-C5B7-447004BA1336}"/>
                    </a:ext>
                  </a:extLst>
                </p:cNvPr>
                <p:cNvSpPr txBox="1"/>
                <p:nvPr/>
              </p:nvSpPr>
              <p:spPr>
                <a:xfrm>
                  <a:off x="2092636" y="3950603"/>
                  <a:ext cx="48635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FFF7FD5-BE06-03DC-C5B7-447004BA1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636" y="3950603"/>
                  <a:ext cx="48635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66CC700-0E78-87F2-C63E-D02904446196}"/>
                    </a:ext>
                  </a:extLst>
                </p:cNvPr>
                <p:cNvSpPr txBox="1"/>
                <p:nvPr/>
              </p:nvSpPr>
              <p:spPr>
                <a:xfrm>
                  <a:off x="2105339" y="3532988"/>
                  <a:ext cx="48019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66CC700-0E78-87F2-C63E-D029044461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5339" y="3532988"/>
                  <a:ext cx="48019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29AA57-BE5A-E9FD-F768-CC383DD812B5}"/>
                </a:ext>
              </a:extLst>
            </p:cNvPr>
            <p:cNvCxnSpPr>
              <a:cxnSpLocks/>
            </p:cNvCxnSpPr>
            <p:nvPr/>
          </p:nvCxnSpPr>
          <p:spPr>
            <a:xfrm>
              <a:off x="5145790" y="3984622"/>
              <a:ext cx="121659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510D9D3-AC78-20FD-0731-1ADE5B0C3682}"/>
                </a:ext>
              </a:extLst>
            </p:cNvPr>
            <p:cNvCxnSpPr>
              <a:cxnSpLocks/>
            </p:cNvCxnSpPr>
            <p:nvPr/>
          </p:nvCxnSpPr>
          <p:spPr>
            <a:xfrm>
              <a:off x="5145790" y="3342728"/>
              <a:ext cx="12186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69ECA6-CB64-BF29-173A-62CA8C421756}"/>
                </a:ext>
              </a:extLst>
            </p:cNvPr>
            <p:cNvCxnSpPr>
              <a:cxnSpLocks/>
            </p:cNvCxnSpPr>
            <p:nvPr/>
          </p:nvCxnSpPr>
          <p:spPr>
            <a:xfrm>
              <a:off x="1788603" y="3510429"/>
              <a:ext cx="1153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873702-A064-7A7F-CABD-F3482E1DD2F3}"/>
                </a:ext>
              </a:extLst>
            </p:cNvPr>
            <p:cNvCxnSpPr>
              <a:cxnSpLocks/>
            </p:cNvCxnSpPr>
            <p:nvPr/>
          </p:nvCxnSpPr>
          <p:spPr>
            <a:xfrm>
              <a:off x="1788603" y="3890523"/>
              <a:ext cx="1153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F3A4DE-97DC-EF5B-F73F-B60EDE5814B6}"/>
                </a:ext>
              </a:extLst>
            </p:cNvPr>
            <p:cNvCxnSpPr>
              <a:cxnSpLocks/>
            </p:cNvCxnSpPr>
            <p:nvPr/>
          </p:nvCxnSpPr>
          <p:spPr>
            <a:xfrm>
              <a:off x="1788603" y="4331668"/>
              <a:ext cx="1153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96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AA572-5CCA-825F-D68D-99A393929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47C25F7-DB21-0FD1-0DDE-F4DFF45B511B}"/>
              </a:ext>
            </a:extLst>
          </p:cNvPr>
          <p:cNvGrpSpPr/>
          <p:nvPr/>
        </p:nvGrpSpPr>
        <p:grpSpPr>
          <a:xfrm>
            <a:off x="0" y="-2061150"/>
            <a:ext cx="12192000" cy="8920758"/>
            <a:chOff x="0" y="-2061150"/>
            <a:chExt cx="12192000" cy="89207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5666B7-C095-6196-C864-C859A07917C7}"/>
                </a:ext>
              </a:extLst>
            </p:cNvPr>
            <p:cNvSpPr/>
            <p:nvPr/>
          </p:nvSpPr>
          <p:spPr>
            <a:xfrm>
              <a:off x="0" y="-2061150"/>
              <a:ext cx="12192000" cy="8920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63DD545-3FDE-208E-07AE-AA74E854AF4D}"/>
                </a:ext>
              </a:extLst>
            </p:cNvPr>
            <p:cNvGrpSpPr/>
            <p:nvPr/>
          </p:nvGrpSpPr>
          <p:grpSpPr>
            <a:xfrm>
              <a:off x="977414" y="-2061150"/>
              <a:ext cx="9035266" cy="8919150"/>
              <a:chOff x="977414" y="-2061150"/>
              <a:chExt cx="9035266" cy="891915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E8B1B04-9F43-1EEF-770F-5351721A7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1289" y="-2061150"/>
                <a:ext cx="8511391" cy="891915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0F63FC8-052F-0E26-F583-EE9220DB8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9988" y="2794523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987A141-AB6E-AC2D-85A1-DF227A672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1289" y="1516199"/>
                <a:ext cx="468699" cy="123843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943AB1F-DB3D-0325-CEE5-DE9093F76662}"/>
                  </a:ext>
                </a:extLst>
              </p:cNvPr>
              <p:cNvSpPr/>
              <p:nvPr/>
            </p:nvSpPr>
            <p:spPr>
              <a:xfrm>
                <a:off x="977414" y="1516199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5AD5EF0-059D-5DFF-7CBA-7EF04F681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5849" y="2872965"/>
                <a:ext cx="1479176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8A53EFF-714A-DE11-6336-DCEA2D9C17F4}"/>
                  </a:ext>
                </a:extLst>
              </p:cNvPr>
              <p:cNvSpPr/>
              <p:nvPr/>
            </p:nvSpPr>
            <p:spPr>
              <a:xfrm>
                <a:off x="3814603" y="2580401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D0B0AAF-7165-9E16-F13A-DEF23058F12B}"/>
                  </a:ext>
                </a:extLst>
              </p:cNvPr>
              <p:cNvCxnSpPr>
                <a:cxnSpLocks/>
              </p:cNvCxnSpPr>
              <p:nvPr/>
            </p:nvCxnSpPr>
            <p:spPr>
              <a:xfrm rot="5160000">
                <a:off x="2309275" y="2852794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6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42257A2-0295-AEC2-EB02-706736C347D9}"/>
              </a:ext>
            </a:extLst>
          </p:cNvPr>
          <p:cNvGrpSpPr/>
          <p:nvPr/>
        </p:nvGrpSpPr>
        <p:grpSpPr>
          <a:xfrm>
            <a:off x="0" y="-936938"/>
            <a:ext cx="12192000" cy="8731876"/>
            <a:chOff x="-1774190" y="-1684899"/>
            <a:chExt cx="12192000" cy="873187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3398AE-89FC-18C9-0D40-B645C811EFA4}"/>
                </a:ext>
              </a:extLst>
            </p:cNvPr>
            <p:cNvSpPr/>
            <p:nvPr/>
          </p:nvSpPr>
          <p:spPr>
            <a:xfrm>
              <a:off x="-1774190" y="-1684899"/>
              <a:ext cx="12192000" cy="8731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B7A280-4FC1-5514-6EE1-9AA84F5E4FC6}"/>
                </a:ext>
              </a:extLst>
            </p:cNvPr>
            <p:cNvGrpSpPr/>
            <p:nvPr/>
          </p:nvGrpSpPr>
          <p:grpSpPr>
            <a:xfrm>
              <a:off x="1697504" y="-1684899"/>
              <a:ext cx="5338296" cy="8731876"/>
              <a:chOff x="1697504" y="-1684899"/>
              <a:chExt cx="5338296" cy="873187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EFDF16-9B9E-3FA6-A397-97307A110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22354" y="-1684899"/>
                <a:ext cx="4313446" cy="8731876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0912204-703E-5D0A-8956-5A4805710F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0628" y="3032267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99F7A17-3F5D-D03D-0DB4-633BA8515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960" y="2240280"/>
                <a:ext cx="933668" cy="79198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6080D39-404D-7812-05A4-654DBD6C7685}"/>
                  </a:ext>
                </a:extLst>
              </p:cNvPr>
              <p:cNvSpPr/>
              <p:nvPr/>
            </p:nvSpPr>
            <p:spPr>
              <a:xfrm>
                <a:off x="1697504" y="1995878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8A641FC-1A45-6AD3-405F-436A02B91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9676" y="2824480"/>
                <a:ext cx="87376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702B2AF-BBD6-0A46-F417-FC63FCB2A7FE}"/>
                  </a:ext>
                </a:extLst>
              </p:cNvPr>
              <p:cNvSpPr/>
              <p:nvPr/>
            </p:nvSpPr>
            <p:spPr>
              <a:xfrm>
                <a:off x="4434702" y="2509027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212927F-13C9-4E68-0964-67FD93A8534D}"/>
                  </a:ext>
                </a:extLst>
              </p:cNvPr>
              <p:cNvCxnSpPr>
                <a:cxnSpLocks/>
              </p:cNvCxnSpPr>
              <p:nvPr/>
            </p:nvCxnSpPr>
            <p:spPr>
              <a:xfrm rot="5040000">
                <a:off x="3536096" y="2790781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852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9363</TotalTime>
  <Words>246</Words>
  <Application>Microsoft Office PowerPoint</Application>
  <PresentationFormat>Widescreen</PresentationFormat>
  <Paragraphs>114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Hansen</dc:creator>
  <cp:lastModifiedBy>Emil Als Hansen</cp:lastModifiedBy>
  <cp:revision>7</cp:revision>
  <dcterms:created xsi:type="dcterms:W3CDTF">2013-07-15T20:26:40Z</dcterms:created>
  <dcterms:modified xsi:type="dcterms:W3CDTF">2025-05-22T23:24:37Z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2025-05-05T13:40:09Z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890a89b0-c170-4785-b75a-3fe59a6585eb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