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0" r:id="rId2"/>
    <p:sldId id="263" r:id="rId3"/>
    <p:sldId id="265" r:id="rId4"/>
    <p:sldId id="266" r:id="rId5"/>
    <p:sldId id="264" r:id="rId6"/>
    <p:sldId id="257" r:id="rId7"/>
    <p:sldId id="259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F95798-0207-4BC9-A1AD-5C0AECAF9795}">
          <p14:sldIdLst>
            <p14:sldId id="260"/>
            <p14:sldId id="263"/>
            <p14:sldId id="265"/>
            <p14:sldId id="266"/>
            <p14:sldId id="264"/>
            <p14:sldId id="257"/>
            <p14:sldId id="259"/>
            <p14:sldId id="261"/>
            <p14:sldId id="262"/>
          </p14:sldIdLst>
        </p14:section>
        <p14:section name="Untitled Section" id="{D4363EE0-9DFA-47FD-9FEE-547598C7C9F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B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911" autoAdjust="0"/>
  </p:normalViewPr>
  <p:slideViewPr>
    <p:cSldViewPr snapToGrid="0">
      <p:cViewPr>
        <p:scale>
          <a:sx n="125" d="100"/>
          <a:sy n="125" d="100"/>
        </p:scale>
        <p:origin x="2971" y="1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4AB72-428D-4829-85BA-134047D80F56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6B3E0-9C92-43DF-8659-12C732B556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99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5BD5D-06CD-E252-15D0-93636599F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A6B02F-F018-AFBE-D13A-9A0E95CF1D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7E15B0-1A2B-98B4-229D-CBD272B4C2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F1C78-DB20-2A64-0F43-D44934086D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6B3E0-9C92-43DF-8659-12C732B5563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007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6B3E0-9C92-43DF-8659-12C732B5563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488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6B3E0-9C92-43DF-8659-12C732B5563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414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E01E0-6027-E69C-2DFF-894174108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A2688E-E2B4-7654-028C-889DC2BFA5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2BE165-2B4C-249B-685A-80596D67E7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84B2C-CB80-75EE-41C2-F73160849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6B3E0-9C92-43DF-8659-12C732B5563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9377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1CE7F-A864-A045-4508-54768E9E2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E6EF1D-B90A-8C54-D59A-1DF175354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BF307E-DD88-D4CC-EE2E-4D43779040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05112-9EEB-C77C-B0D7-17E55B068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56B3E0-9C92-43DF-8659-12C732B5563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6999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F5F2-0B7A-F822-8924-DE3B25B93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9D94A-3DA8-8BAF-F80F-3EB8EC964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90516-38DA-DCF0-D668-4C19C2D0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A951A-00E7-4846-EB0B-DA5C5A05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3EC50-69DC-8462-8059-A65EC70C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91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321DA-BAEA-B9AA-BCF1-237859482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93A2E-4684-D081-8499-699C3777B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47CAD-6FD7-54CC-DA37-02B53E53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C3B34-889C-D8ED-E840-29DDBCF1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755F6-551A-4F91-A5B0-4D1D2838B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89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CCE7BF-FC6F-84E1-8D70-580BADABA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326B49-7685-C82B-1AA1-5A7E96E50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8A89F-0A74-9FE7-BDA6-D71D12BD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7ADF4-2AC0-0088-417E-C0B137A8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2DDE8-08EC-5B4F-DB35-4A7CD40B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54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78F8-1B2B-E9D0-5FAE-FB2FFC67C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E3C6C-3B06-0AED-5FBD-D6BB36254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4CA02-1CFB-2C48-8DB3-1DB507827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A4659-8061-C489-F7E1-E654781B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6D293-2B54-4094-8899-90D1F36E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13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830B9-6529-664E-43EA-24F24CCB2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FEBFC-1E2D-7D8D-9237-14B754C62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8A444-A08B-8819-0E50-75FA9E01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42189-FA28-F8E7-8E45-261ECD68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37E21-ED2A-323D-EA66-3CF42497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8008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B6503-8708-95A9-419F-F042A0BBA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8604-C548-D726-6A4D-717CBE53C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6865D-3102-10B2-6684-816F61B65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BC8D0-DAF1-A9D2-6F0E-2882F080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9FE86-F919-3BD2-DE30-E4F454B3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3DBA8-E76B-9A3C-6F21-1B621B43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73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6C0C6-04A7-4168-DB8B-AAE8BF0F4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A97A4-2CFD-8414-FBEC-14BC24AC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679F7-A503-1F86-75C2-ADCC8C5B2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17AB6-8EB8-C3DE-3AEC-6D5A8488C7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FD792-CF58-5682-AF9E-376A9F1A1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BFBA4-0781-4162-F057-9F32A054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BFD8C6-B949-4A0A-EA47-9AC5D957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28BD7-362E-512B-3FB0-71C3D067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55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ADA-4319-C5AF-2889-C56D293E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0BCB5-837D-7BFE-A5F6-9CF91C3A4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FD683-27BC-C8EE-C93B-51432624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A1B43-8548-CE0D-44F8-E03994B2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98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05C939-ECAA-4BD1-45C7-FABA9176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093B28-C3E4-661E-D59C-E82A6F56E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05A96-CCF8-D7BF-6D0F-421E424B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0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31C6-4264-4316-50AB-42DC4C12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3741E-CAC7-2128-9160-59AF7BFD9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31F80-8827-8B8A-DD3F-724323703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4619-868D-CEAE-653E-8F8515E3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24039-0720-A66E-8777-F10AD190F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07D9E-5F80-47DA-6301-2570BA9A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69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E8FEE-C91C-914E-B13E-32BD766FB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EDD324-F63C-DD69-10E9-41AFCE1D9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06CCC-7F00-CEAF-3CF2-A6B33B36C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82F90-A0D1-4258-437D-F197D8938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9C05-9639-4EC7-951E-4D67C5F3A0E0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36125-8559-6128-09AD-1F030C6B4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043E2-9D46-1729-5920-E6B11B9B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210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A5EA8A-81DA-676F-D178-D0DD811CF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725DF-10DA-4F6C-3967-49565C4B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7F396-8948-9F0B-1FDE-6360E78B64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CC9C05-9639-4EC7-951E-4D67C5F3A0E0}" type="datetimeFigureOut">
              <a:rPr lang="en-GB" smtClean="0"/>
              <a:t>05/05/2025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DADE2-6EBF-8EF8-15A1-4A5E832F8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B2A04-52C7-4048-D86D-80FC25423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B7DC92-AD1B-497F-90BD-84B866CE57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010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loudconvert.com/pdf-to-svg" TargetMode="Externa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59A1E6B2-DF56-AACD-CB11-1512111E3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6" y="4083621"/>
            <a:ext cx="2400635" cy="102884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0ABFC22-75AE-62AD-5E9C-9EB64B3E3D1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41156" y="-567000"/>
            <a:ext cx="11309687" cy="7992000"/>
            <a:chOff x="441156" y="-567000"/>
            <a:chExt cx="11309687" cy="7992000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6095B21E-BC1E-E928-B9B3-EBA4A1C9700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41156" y="-567000"/>
              <a:ext cx="11309687" cy="7992000"/>
            </a:xfrm>
            <a:prstGeom prst="rect">
              <a:avLst/>
            </a:prstGeom>
          </p:spPr>
        </p:pic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78AA3B2-4842-57F0-2D59-D75A1F47B86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 rot="10800000">
              <a:off x="3198494" y="3942080"/>
              <a:ext cx="78105" cy="92710"/>
            </a:xfrm>
            <a:prstGeom prst="triangl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90BCDBB-61E0-E44C-835C-A0BBA7712E19}"/>
              </a:ext>
            </a:extLst>
          </p:cNvPr>
          <p:cNvSpPr txBox="1"/>
          <p:nvPr/>
        </p:nvSpPr>
        <p:spPr>
          <a:xfrm>
            <a:off x="8656320" y="4754880"/>
            <a:ext cx="33508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b="1" dirty="0"/>
              <a:t>Importing from autocad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/>
              <a:t>Export as pdf from autocad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/>
              <a:t>Convert pdf to svg (</a:t>
            </a:r>
            <a:r>
              <a:rPr lang="nb-NO" dirty="0">
                <a:hlinkClick r:id="rId5"/>
              </a:rPr>
              <a:t>https://cloudconvert.com/pdf-to-svg</a:t>
            </a:r>
            <a:r>
              <a:rPr lang="nb-NO" dirty="0"/>
              <a:t> )</a:t>
            </a:r>
          </a:p>
          <a:p>
            <a:pPr marL="342900" indent="-342900">
              <a:buFont typeface="+mj-lt"/>
              <a:buAutoNum type="arabicPeriod"/>
            </a:pPr>
            <a:r>
              <a:rPr lang="nb-NO" dirty="0"/>
              <a:t>Insert svg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19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1E2D17A-81C2-2849-8778-98614864FADF}"/>
              </a:ext>
            </a:extLst>
          </p:cNvPr>
          <p:cNvGrpSpPr/>
          <p:nvPr/>
        </p:nvGrpSpPr>
        <p:grpSpPr>
          <a:xfrm>
            <a:off x="638536" y="0"/>
            <a:ext cx="10914927" cy="6857999"/>
            <a:chOff x="638536" y="0"/>
            <a:chExt cx="10914927" cy="685799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A40E457-4784-09E3-5744-801A21B5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8222" t="14443" r="21832" b="32369"/>
            <a:stretch/>
          </p:blipFill>
          <p:spPr>
            <a:xfrm>
              <a:off x="638536" y="0"/>
              <a:ext cx="10914927" cy="685799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CCE48E-96BB-4A9B-84B5-139B3FDEE8EA}"/>
                </a:ext>
              </a:extLst>
            </p:cNvPr>
            <p:cNvSpPr txBox="1"/>
            <p:nvPr/>
          </p:nvSpPr>
          <p:spPr>
            <a:xfrm>
              <a:off x="7801273" y="2954212"/>
              <a:ext cx="2032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P</a:t>
              </a:r>
              <a:endParaRPr lang="en-GB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F5C3F52-17F3-5FBE-15EE-4AFF5A0C500A}"/>
                </a:ext>
              </a:extLst>
            </p:cNvPr>
            <p:cNvSpPr txBox="1"/>
            <p:nvPr/>
          </p:nvSpPr>
          <p:spPr>
            <a:xfrm rot="10800000">
              <a:off x="8071523" y="2793097"/>
              <a:ext cx="2032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U</a:t>
              </a:r>
              <a:endParaRPr lang="en-GB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A65CE9-B43A-BF95-486F-39BE4099C6FC}"/>
                </a:ext>
              </a:extLst>
            </p:cNvPr>
            <p:cNvSpPr txBox="1"/>
            <p:nvPr/>
          </p:nvSpPr>
          <p:spPr>
            <a:xfrm>
              <a:off x="9788150" y="2959260"/>
              <a:ext cx="2032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P</a:t>
              </a:r>
              <a:endParaRPr lang="en-GB" sz="14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CB9234A-893A-011C-260D-03FA0F2E9430}"/>
                </a:ext>
              </a:extLst>
            </p:cNvPr>
            <p:cNvSpPr txBox="1"/>
            <p:nvPr/>
          </p:nvSpPr>
          <p:spPr>
            <a:xfrm rot="10800000">
              <a:off x="10050697" y="2798145"/>
              <a:ext cx="2032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U</a:t>
              </a:r>
              <a:endParaRPr lang="en-GB" sz="14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1E31F9A-AF87-4AFD-9DA3-1FA6490778AC}"/>
                </a:ext>
              </a:extLst>
            </p:cNvPr>
            <p:cNvSpPr txBox="1"/>
            <p:nvPr/>
          </p:nvSpPr>
          <p:spPr>
            <a:xfrm>
              <a:off x="9780447" y="835960"/>
              <a:ext cx="2032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P</a:t>
              </a:r>
              <a:endParaRPr lang="en-GB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815D09-5187-C107-2436-D9E4A6E698EF}"/>
                </a:ext>
              </a:extLst>
            </p:cNvPr>
            <p:cNvSpPr txBox="1"/>
            <p:nvPr/>
          </p:nvSpPr>
          <p:spPr>
            <a:xfrm rot="10800000">
              <a:off x="10050697" y="674845"/>
              <a:ext cx="2032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U</a:t>
              </a:r>
              <a:endParaRPr lang="en-GB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6E2E0A3-B535-76D9-10D7-366638CF6654}"/>
                </a:ext>
              </a:extLst>
            </p:cNvPr>
            <p:cNvSpPr txBox="1"/>
            <p:nvPr/>
          </p:nvSpPr>
          <p:spPr>
            <a:xfrm>
              <a:off x="7788237" y="835960"/>
              <a:ext cx="2032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P</a:t>
              </a:r>
              <a:endParaRPr lang="en-GB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B682512-5D4D-A086-EB43-0FC26AFA7E82}"/>
                </a:ext>
              </a:extLst>
            </p:cNvPr>
            <p:cNvSpPr txBox="1"/>
            <p:nvPr/>
          </p:nvSpPr>
          <p:spPr>
            <a:xfrm rot="10800000">
              <a:off x="8058487" y="674845"/>
              <a:ext cx="2032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U</a:t>
              </a:r>
              <a:endParaRPr lang="en-GB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1E7534-8705-E32B-683D-BFA7EF80DA03}"/>
                </a:ext>
              </a:extLst>
            </p:cNvPr>
            <p:cNvSpPr txBox="1"/>
            <p:nvPr/>
          </p:nvSpPr>
          <p:spPr>
            <a:xfrm>
              <a:off x="2429009" y="248243"/>
              <a:ext cx="2032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P</a:t>
              </a:r>
              <a:endParaRPr lang="en-GB" sz="1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4A4E21-6D2C-A32F-B473-3EFFE675EB82}"/>
                </a:ext>
              </a:extLst>
            </p:cNvPr>
            <p:cNvSpPr txBox="1"/>
            <p:nvPr/>
          </p:nvSpPr>
          <p:spPr>
            <a:xfrm rot="10800000">
              <a:off x="2699259" y="87128"/>
              <a:ext cx="2032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U</a:t>
              </a:r>
              <a:endParaRPr lang="en-GB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14A1548-6AD2-4D9A-2615-B9543CC44B9E}"/>
                </a:ext>
              </a:extLst>
            </p:cNvPr>
            <p:cNvSpPr txBox="1"/>
            <p:nvPr/>
          </p:nvSpPr>
          <p:spPr>
            <a:xfrm>
              <a:off x="1734340" y="2749457"/>
              <a:ext cx="2032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P</a:t>
              </a:r>
              <a:endParaRPr lang="en-GB" sz="1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ECF0B2-10A6-80CD-F66D-E73D77610914}"/>
                </a:ext>
              </a:extLst>
            </p:cNvPr>
            <p:cNvSpPr txBox="1"/>
            <p:nvPr/>
          </p:nvSpPr>
          <p:spPr>
            <a:xfrm rot="10800000">
              <a:off x="2004590" y="2588342"/>
              <a:ext cx="2032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U</a:t>
              </a:r>
              <a:endParaRPr lang="en-GB" sz="1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52A8C02-503C-982D-10D2-ADB6A2471A42}"/>
                </a:ext>
              </a:extLst>
            </p:cNvPr>
            <p:cNvSpPr txBox="1"/>
            <p:nvPr/>
          </p:nvSpPr>
          <p:spPr>
            <a:xfrm>
              <a:off x="4242791" y="2744691"/>
              <a:ext cx="2032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P</a:t>
              </a:r>
              <a:endParaRPr lang="en-GB" sz="14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CE22167-6B9D-E33A-2DCB-D5EF8AC0EEE1}"/>
                </a:ext>
              </a:extLst>
            </p:cNvPr>
            <p:cNvSpPr txBox="1"/>
            <p:nvPr/>
          </p:nvSpPr>
          <p:spPr>
            <a:xfrm rot="10800000">
              <a:off x="4508090" y="2588343"/>
              <a:ext cx="2032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U</a:t>
              </a:r>
              <a:endParaRPr lang="en-GB" sz="14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CF0BE45-271A-4BA3-53C9-BE11BBC96E8B}"/>
                </a:ext>
              </a:extLst>
            </p:cNvPr>
            <p:cNvSpPr txBox="1"/>
            <p:nvPr/>
          </p:nvSpPr>
          <p:spPr>
            <a:xfrm>
              <a:off x="5319359" y="4453751"/>
              <a:ext cx="2032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P</a:t>
              </a:r>
              <a:endParaRPr lang="en-GB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E1649B-6A65-7A0A-6206-25A8A47D719B}"/>
                </a:ext>
              </a:extLst>
            </p:cNvPr>
            <p:cNvSpPr txBox="1"/>
            <p:nvPr/>
          </p:nvSpPr>
          <p:spPr>
            <a:xfrm rot="10800000">
              <a:off x="5589609" y="4292636"/>
              <a:ext cx="20320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nb-NO" sz="1400" dirty="0"/>
                <a:t>U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777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5D7DD531-E53D-DF90-D812-3D8640BACDE3}"/>
              </a:ext>
            </a:extLst>
          </p:cNvPr>
          <p:cNvGrpSpPr/>
          <p:nvPr/>
        </p:nvGrpSpPr>
        <p:grpSpPr>
          <a:xfrm>
            <a:off x="638536" y="0"/>
            <a:ext cx="11112307" cy="6857999"/>
            <a:chOff x="638536" y="0"/>
            <a:chExt cx="11112307" cy="685799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B623B25-6A7E-2E1B-FAEC-BA383BC2D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8222" t="14443" r="21832" b="32369"/>
            <a:stretch/>
          </p:blipFill>
          <p:spPr>
            <a:xfrm>
              <a:off x="638536" y="0"/>
              <a:ext cx="10914927" cy="6857999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1643901-9666-0898-BEA1-E1FF8FA862F9}"/>
                </a:ext>
              </a:extLst>
            </p:cNvPr>
            <p:cNvGrpSpPr/>
            <p:nvPr/>
          </p:nvGrpSpPr>
          <p:grpSpPr>
            <a:xfrm>
              <a:off x="795561" y="1771518"/>
              <a:ext cx="10600878" cy="4622629"/>
              <a:chOff x="997231" y="1801470"/>
              <a:chExt cx="10600878" cy="462262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CF27DD1-5E41-A22C-1342-9AA9EE8C0434}"/>
                  </a:ext>
                </a:extLst>
              </p:cNvPr>
              <p:cNvGrpSpPr/>
              <p:nvPr/>
            </p:nvGrpSpPr>
            <p:grpSpPr>
              <a:xfrm>
                <a:off x="10055225" y="3291941"/>
                <a:ext cx="360000" cy="827894"/>
                <a:chOff x="10055225" y="3291941"/>
                <a:chExt cx="360000" cy="827894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854AE735-6611-D000-8DC1-762197DB7D4D}"/>
                    </a:ext>
                  </a:extLst>
                </p:cNvPr>
                <p:cNvCxnSpPr>
                  <a:cxnSpLocks/>
                  <a:stCxn id="30" idx="0"/>
                </p:cNvCxnSpPr>
                <p:nvPr/>
              </p:nvCxnSpPr>
              <p:spPr>
                <a:xfrm flipV="1">
                  <a:off x="10235225" y="3291941"/>
                  <a:ext cx="0" cy="467894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0CE97570-BC43-EFF6-70E9-F8BAC53AA211}"/>
                    </a:ext>
                  </a:extLst>
                </p:cNvPr>
                <p:cNvSpPr/>
                <p:nvPr/>
              </p:nvSpPr>
              <p:spPr>
                <a:xfrm>
                  <a:off x="10055225" y="3759835"/>
                  <a:ext cx="360000" cy="360000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b-NO" dirty="0"/>
                    <a:t>2</a:t>
                  </a:r>
                  <a:endParaRPr lang="en-GB" dirty="0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F33FFB0C-8F80-1F24-728A-8908E0765220}"/>
                  </a:ext>
                </a:extLst>
              </p:cNvPr>
              <p:cNvGrpSpPr/>
              <p:nvPr/>
            </p:nvGrpSpPr>
            <p:grpSpPr>
              <a:xfrm>
                <a:off x="7600536" y="1801470"/>
                <a:ext cx="855118" cy="360000"/>
                <a:chOff x="9543337" y="1327014"/>
                <a:chExt cx="855118" cy="360000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02DE9AA2-96C9-0F15-9B2C-7C0556015D29}"/>
                    </a:ext>
                  </a:extLst>
                </p:cNvPr>
                <p:cNvCxnSpPr/>
                <p:nvPr/>
              </p:nvCxnSpPr>
              <p:spPr>
                <a:xfrm flipV="1">
                  <a:off x="9909108" y="1507014"/>
                  <a:ext cx="489347" cy="229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BFFD49F6-FEB7-B94B-4A7E-FE4B8199E174}"/>
                    </a:ext>
                  </a:extLst>
                </p:cNvPr>
                <p:cNvSpPr/>
                <p:nvPr/>
              </p:nvSpPr>
              <p:spPr>
                <a:xfrm>
                  <a:off x="9543337" y="1327014"/>
                  <a:ext cx="360000" cy="360000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b-NO" dirty="0"/>
                    <a:t>3</a:t>
                  </a:r>
                  <a:endParaRPr lang="en-GB" dirty="0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506B7FC-16D6-0A24-C96B-D79A9962ED89}"/>
                  </a:ext>
                </a:extLst>
              </p:cNvPr>
              <p:cNvGrpSpPr/>
              <p:nvPr/>
            </p:nvGrpSpPr>
            <p:grpSpPr>
              <a:xfrm>
                <a:off x="11238109" y="3555472"/>
                <a:ext cx="360000" cy="644716"/>
                <a:chOff x="10626600" y="4236356"/>
                <a:chExt cx="360000" cy="644716"/>
              </a:xfrm>
            </p:grpSpPr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AC1A3CCF-5BA1-4029-B315-7F32C0399DDD}"/>
                    </a:ext>
                  </a:extLst>
                </p:cNvPr>
                <p:cNvCxnSpPr>
                  <a:stCxn id="26" idx="0"/>
                </p:cNvCxnSpPr>
                <p:nvPr/>
              </p:nvCxnSpPr>
              <p:spPr>
                <a:xfrm flipH="1" flipV="1">
                  <a:off x="10799834" y="4236356"/>
                  <a:ext cx="6766" cy="284716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C5228D45-DE1F-B4E3-8EA3-DB10D55E604F}"/>
                    </a:ext>
                  </a:extLst>
                </p:cNvPr>
                <p:cNvSpPr/>
                <p:nvPr/>
              </p:nvSpPr>
              <p:spPr>
                <a:xfrm>
                  <a:off x="10626600" y="4521072"/>
                  <a:ext cx="360000" cy="360000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b-NO" dirty="0"/>
                    <a:t>1</a:t>
                  </a:r>
                  <a:endParaRPr lang="en-GB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D941E1F-0C87-045D-7075-C12BD05AFB40}"/>
                  </a:ext>
                </a:extLst>
              </p:cNvPr>
              <p:cNvGrpSpPr/>
              <p:nvPr/>
            </p:nvGrpSpPr>
            <p:grpSpPr>
              <a:xfrm>
                <a:off x="8075670" y="3840188"/>
                <a:ext cx="667096" cy="636289"/>
                <a:chOff x="11090919" y="3114611"/>
                <a:chExt cx="667096" cy="636289"/>
              </a:xfrm>
            </p:grpSpPr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64C9B9FC-6184-1861-DA73-C713BEFAB4E8}"/>
                    </a:ext>
                  </a:extLst>
                </p:cNvPr>
                <p:cNvCxnSpPr>
                  <a:stCxn id="24" idx="1"/>
                </p:cNvCxnSpPr>
                <p:nvPr/>
              </p:nvCxnSpPr>
              <p:spPr>
                <a:xfrm flipH="1" flipV="1">
                  <a:off x="11090919" y="3114611"/>
                  <a:ext cx="359817" cy="329010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85EF38DD-86AC-B252-B7CC-6DF4715E918D}"/>
                    </a:ext>
                  </a:extLst>
                </p:cNvPr>
                <p:cNvSpPr/>
                <p:nvPr/>
              </p:nvSpPr>
              <p:spPr>
                <a:xfrm>
                  <a:off x="11398015" y="3390900"/>
                  <a:ext cx="360000" cy="360000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b-NO" dirty="0"/>
                    <a:t>4</a:t>
                  </a:r>
                  <a:endParaRPr lang="en-GB" dirty="0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2E1CB1C8-51EB-0619-0628-E3AD23566B90}"/>
                  </a:ext>
                </a:extLst>
              </p:cNvPr>
              <p:cNvGrpSpPr/>
              <p:nvPr/>
            </p:nvGrpSpPr>
            <p:grpSpPr>
              <a:xfrm>
                <a:off x="5870351" y="6064099"/>
                <a:ext cx="688859" cy="360000"/>
                <a:chOff x="13294115" y="4148455"/>
                <a:chExt cx="688859" cy="360000"/>
              </a:xfrm>
            </p:grpSpPr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A94BA312-3D65-2AEE-42DC-0DBCA53D72CC}"/>
                    </a:ext>
                  </a:extLst>
                </p:cNvPr>
                <p:cNvCxnSpPr/>
                <p:nvPr/>
              </p:nvCxnSpPr>
              <p:spPr>
                <a:xfrm flipH="1" flipV="1">
                  <a:off x="13294115" y="4149385"/>
                  <a:ext cx="331470" cy="115812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35498B3B-5D1B-DE54-76E4-B5BD075492C6}"/>
                    </a:ext>
                  </a:extLst>
                </p:cNvPr>
                <p:cNvSpPr/>
                <p:nvPr/>
              </p:nvSpPr>
              <p:spPr>
                <a:xfrm>
                  <a:off x="13622974" y="4148455"/>
                  <a:ext cx="360000" cy="360000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b-NO" dirty="0"/>
                    <a:t>6</a:t>
                  </a:r>
                  <a:endParaRPr lang="en-GB" dirty="0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1096292-3CEF-2AE4-3B69-2D1E17472C76}"/>
                  </a:ext>
                </a:extLst>
              </p:cNvPr>
              <p:cNvGrpSpPr/>
              <p:nvPr/>
            </p:nvGrpSpPr>
            <p:grpSpPr>
              <a:xfrm>
                <a:off x="3058861" y="3946571"/>
                <a:ext cx="360000" cy="709906"/>
                <a:chOff x="11230397" y="3054268"/>
                <a:chExt cx="360000" cy="709906"/>
              </a:xfrm>
            </p:grpSpPr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1C9DFE49-44F2-0013-5B1F-F3D71931093E}"/>
                    </a:ext>
                  </a:extLst>
                </p:cNvPr>
                <p:cNvCxnSpPr>
                  <a:stCxn id="20" idx="0"/>
                </p:cNvCxnSpPr>
                <p:nvPr/>
              </p:nvCxnSpPr>
              <p:spPr>
                <a:xfrm flipV="1">
                  <a:off x="11410397" y="3054268"/>
                  <a:ext cx="0" cy="349906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A3091CAC-C1F6-D3F9-FC25-BB1A37B87470}"/>
                    </a:ext>
                  </a:extLst>
                </p:cNvPr>
                <p:cNvSpPr/>
                <p:nvPr/>
              </p:nvSpPr>
              <p:spPr>
                <a:xfrm>
                  <a:off x="11230397" y="3404174"/>
                  <a:ext cx="360000" cy="360000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b-NO" dirty="0"/>
                    <a:t>7</a:t>
                  </a:r>
                  <a:endParaRPr lang="en-GB" dirty="0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E99263A-962F-399F-1A2A-9A4B1C9C1A1D}"/>
                  </a:ext>
                </a:extLst>
              </p:cNvPr>
              <p:cNvGrpSpPr/>
              <p:nvPr/>
            </p:nvGrpSpPr>
            <p:grpSpPr>
              <a:xfrm>
                <a:off x="997231" y="3555035"/>
                <a:ext cx="360000" cy="645153"/>
                <a:chOff x="11058652" y="4197357"/>
                <a:chExt cx="360000" cy="645153"/>
              </a:xfrm>
            </p:grpSpPr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9C5AB1E2-8BC5-4CAD-8D84-A15C8BA4DDAE}"/>
                    </a:ext>
                  </a:extLst>
                </p:cNvPr>
                <p:cNvCxnSpPr/>
                <p:nvPr/>
              </p:nvCxnSpPr>
              <p:spPr>
                <a:xfrm flipV="1">
                  <a:off x="11238652" y="4197357"/>
                  <a:ext cx="0" cy="285153"/>
                </a:xfrm>
                <a:prstGeom prst="straightConnector1">
                  <a:avLst/>
                </a:prstGeom>
                <a:ln w="19050"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AC476E91-519A-3E01-0DA9-B4E2D4FDF078}"/>
                    </a:ext>
                  </a:extLst>
                </p:cNvPr>
                <p:cNvSpPr/>
                <p:nvPr/>
              </p:nvSpPr>
              <p:spPr>
                <a:xfrm>
                  <a:off x="11058652" y="4482510"/>
                  <a:ext cx="360000" cy="360000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accen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nb-NO" dirty="0"/>
                    <a:t>8</a:t>
                  </a:r>
                  <a:endParaRPr lang="en-GB" dirty="0"/>
                </a:p>
              </p:txBody>
            </p:sp>
          </p:grpSp>
        </p:grp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BFED2B6-9D5B-7883-AC4E-4EEF8ABD21B8}"/>
                </a:ext>
              </a:extLst>
            </p:cNvPr>
            <p:cNvSpPr/>
            <p:nvPr/>
          </p:nvSpPr>
          <p:spPr>
            <a:xfrm>
              <a:off x="7812714" y="4545030"/>
              <a:ext cx="3938129" cy="2249835"/>
            </a:xfrm>
            <a:prstGeom prst="roundRect">
              <a:avLst>
                <a:gd name="adj" fmla="val 8869"/>
              </a:avLst>
            </a:prstGeom>
            <a:ln w="38100"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indent="-342900">
                <a:buClr>
                  <a:schemeClr val="accent1"/>
                </a:buClr>
                <a:buFont typeface="+mj-lt"/>
                <a:buAutoNum type="arabicPeriod"/>
              </a:pPr>
              <a:r>
                <a:rPr lang="nb-NO" sz="1600" dirty="0"/>
                <a:t>Jib cylinder</a:t>
              </a:r>
            </a:p>
            <a:p>
              <a:pPr marL="342900" indent="-342900">
                <a:buClr>
                  <a:schemeClr val="accent1"/>
                </a:buClr>
                <a:buFont typeface="+mj-lt"/>
                <a:buAutoNum type="arabicPeriod"/>
              </a:pPr>
              <a:r>
                <a:rPr lang="nb-NO" sz="1600" dirty="0"/>
                <a:t>Pressure transduser</a:t>
              </a:r>
            </a:p>
            <a:p>
              <a:pPr marL="342900" indent="-342900">
                <a:buClr>
                  <a:schemeClr val="accent1"/>
                </a:buClr>
                <a:buFont typeface="+mj-lt"/>
                <a:buAutoNum type="arabicPeriod"/>
              </a:pPr>
              <a:r>
                <a:rPr lang="nb-NO" sz="1600" dirty="0"/>
                <a:t>Jib counter balance valve block</a:t>
              </a:r>
            </a:p>
            <a:p>
              <a:pPr marL="342900" indent="-342900">
                <a:buClr>
                  <a:schemeClr val="accent1"/>
                </a:buClr>
                <a:buFont typeface="+mj-lt"/>
                <a:buAutoNum type="arabicPeriod"/>
              </a:pPr>
              <a:r>
                <a:rPr lang="nb-NO" sz="1600" dirty="0"/>
                <a:t>Hawe directional control valve</a:t>
              </a:r>
            </a:p>
            <a:p>
              <a:pPr marL="342900" indent="-342900">
                <a:buClr>
                  <a:schemeClr val="accent1"/>
                </a:buClr>
                <a:buFont typeface="+mj-lt"/>
                <a:buAutoNum type="arabicPeriod" startAt="5"/>
              </a:pPr>
              <a:r>
                <a:rPr lang="nb-NO" sz="1600" dirty="0"/>
                <a:t>Hawe directional control valve</a:t>
              </a:r>
            </a:p>
            <a:p>
              <a:pPr marL="342900" indent="-342900">
                <a:buClr>
                  <a:schemeClr val="accent1"/>
                </a:buClr>
                <a:buFont typeface="+mj-lt"/>
                <a:buAutoNum type="arabicPeriod" startAt="5"/>
              </a:pPr>
              <a:r>
                <a:rPr lang="nb-NO" sz="1600" dirty="0"/>
                <a:t>Pump</a:t>
              </a:r>
            </a:p>
            <a:p>
              <a:pPr marL="342900" indent="-342900">
                <a:buClr>
                  <a:schemeClr val="accent1"/>
                </a:buClr>
                <a:buFont typeface="+mj-lt"/>
                <a:buAutoNum type="arabicPeriod" startAt="5"/>
              </a:pPr>
              <a:r>
                <a:rPr lang="nb-NO" sz="1600" dirty="0"/>
                <a:t>Main counter balance valve block</a:t>
              </a:r>
            </a:p>
            <a:p>
              <a:pPr marL="342900" indent="-342900">
                <a:buClr>
                  <a:schemeClr val="accent1"/>
                </a:buClr>
                <a:buFont typeface="+mj-lt"/>
                <a:buAutoNum type="arabicPeriod" startAt="5"/>
              </a:pPr>
              <a:r>
                <a:rPr lang="nb-NO" sz="1600" dirty="0"/>
                <a:t>Main cylinder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C0570E8-9818-5E6C-7759-584845E895EC}"/>
                </a:ext>
              </a:extLst>
            </p:cNvPr>
            <p:cNvGrpSpPr/>
            <p:nvPr/>
          </p:nvGrpSpPr>
          <p:grpSpPr>
            <a:xfrm>
              <a:off x="1699946" y="87128"/>
              <a:ext cx="8553951" cy="4674400"/>
              <a:chOff x="1699946" y="87128"/>
              <a:chExt cx="8553951" cy="46744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FF3C7B7-3B6B-51F3-49D3-07C178FE55FF}"/>
                  </a:ext>
                </a:extLst>
              </p:cNvPr>
              <p:cNvGrpSpPr/>
              <p:nvPr/>
            </p:nvGrpSpPr>
            <p:grpSpPr>
              <a:xfrm>
                <a:off x="7793570" y="2793097"/>
                <a:ext cx="473450" cy="468892"/>
                <a:chOff x="7793570" y="2793097"/>
                <a:chExt cx="473450" cy="468892"/>
              </a:xfrm>
            </p:grpSpPr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B6618C1-1051-3516-81F0-B69C73684241}"/>
                    </a:ext>
                  </a:extLst>
                </p:cNvPr>
                <p:cNvSpPr txBox="1"/>
                <p:nvPr/>
              </p:nvSpPr>
              <p:spPr>
                <a:xfrm>
                  <a:off x="7793570" y="2954212"/>
                  <a:ext cx="2032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P</a:t>
                  </a:r>
                  <a:endParaRPr lang="en-GB" sz="1400" dirty="0"/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C45E2EEF-8033-71B8-AB6C-0E0500DFCC41}"/>
                    </a:ext>
                  </a:extLst>
                </p:cNvPr>
                <p:cNvSpPr txBox="1"/>
                <p:nvPr/>
              </p:nvSpPr>
              <p:spPr>
                <a:xfrm rot="10800000">
                  <a:off x="8063820" y="2793097"/>
                  <a:ext cx="2032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U</a:t>
                  </a:r>
                  <a:endParaRPr lang="en-GB" sz="1400" dirty="0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C42DDC23-AC49-1626-7872-6E1A70E58560}"/>
                    </a:ext>
                  </a:extLst>
                </p:cNvPr>
                <p:cNvSpPr/>
                <p:nvPr/>
              </p:nvSpPr>
              <p:spPr>
                <a:xfrm>
                  <a:off x="7840908" y="2813111"/>
                  <a:ext cx="378000" cy="378000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9B01BC84-1541-192E-6A2F-B4382DE10633}"/>
                  </a:ext>
                </a:extLst>
              </p:cNvPr>
              <p:cNvGrpSpPr/>
              <p:nvPr/>
            </p:nvGrpSpPr>
            <p:grpSpPr>
              <a:xfrm>
                <a:off x="9780447" y="2798145"/>
                <a:ext cx="473450" cy="468892"/>
                <a:chOff x="7774895" y="2798145"/>
                <a:chExt cx="473450" cy="468892"/>
              </a:xfrm>
            </p:grpSpPr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A76CDD5-0089-156D-7BF2-6927DA406693}"/>
                    </a:ext>
                  </a:extLst>
                </p:cNvPr>
                <p:cNvSpPr txBox="1"/>
                <p:nvPr/>
              </p:nvSpPr>
              <p:spPr>
                <a:xfrm>
                  <a:off x="7774895" y="2959260"/>
                  <a:ext cx="2032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P</a:t>
                  </a:r>
                  <a:endParaRPr lang="en-GB" sz="1400" dirty="0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25B88BC-3982-6AF1-D996-4FB801F4EF27}"/>
                    </a:ext>
                  </a:extLst>
                </p:cNvPr>
                <p:cNvSpPr txBox="1"/>
                <p:nvPr/>
              </p:nvSpPr>
              <p:spPr>
                <a:xfrm rot="10800000">
                  <a:off x="8045145" y="2798145"/>
                  <a:ext cx="2032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U</a:t>
                  </a:r>
                  <a:endParaRPr lang="en-GB" sz="1400" dirty="0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FAE47C4-045F-56E0-CEFF-06DDAFCC2D12}"/>
                    </a:ext>
                  </a:extLst>
                </p:cNvPr>
                <p:cNvSpPr/>
                <p:nvPr/>
              </p:nvSpPr>
              <p:spPr>
                <a:xfrm>
                  <a:off x="7840908" y="2813111"/>
                  <a:ext cx="378000" cy="378000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D9FB888-A727-3E8A-AF1F-43196781B26B}"/>
                  </a:ext>
                </a:extLst>
              </p:cNvPr>
              <p:cNvGrpSpPr/>
              <p:nvPr/>
            </p:nvGrpSpPr>
            <p:grpSpPr>
              <a:xfrm>
                <a:off x="9772744" y="674845"/>
                <a:ext cx="473450" cy="468892"/>
                <a:chOff x="7767192" y="2813111"/>
                <a:chExt cx="473450" cy="468892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0FBC6D43-F7F0-D8FB-BEEA-B08153463ACE}"/>
                    </a:ext>
                  </a:extLst>
                </p:cNvPr>
                <p:cNvSpPr txBox="1"/>
                <p:nvPr/>
              </p:nvSpPr>
              <p:spPr>
                <a:xfrm>
                  <a:off x="7767192" y="2974226"/>
                  <a:ext cx="2032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P</a:t>
                  </a:r>
                  <a:endParaRPr lang="en-GB" sz="1400" dirty="0"/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3D142E7-ACD4-6769-5C69-9C9D71D505FA}"/>
                    </a:ext>
                  </a:extLst>
                </p:cNvPr>
                <p:cNvSpPr txBox="1"/>
                <p:nvPr/>
              </p:nvSpPr>
              <p:spPr>
                <a:xfrm rot="10800000">
                  <a:off x="8037442" y="2813111"/>
                  <a:ext cx="2032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U</a:t>
                  </a:r>
                  <a:endParaRPr lang="en-GB" sz="1400" dirty="0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F2B6CE9-F08F-53C9-C1B4-3ED48F7576B0}"/>
                    </a:ext>
                  </a:extLst>
                </p:cNvPr>
                <p:cNvSpPr/>
                <p:nvPr/>
              </p:nvSpPr>
              <p:spPr>
                <a:xfrm>
                  <a:off x="7840908" y="2813111"/>
                  <a:ext cx="378000" cy="378000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96D6F6C-0247-3F78-7A48-BEDB69E47667}"/>
                  </a:ext>
                </a:extLst>
              </p:cNvPr>
              <p:cNvGrpSpPr/>
              <p:nvPr/>
            </p:nvGrpSpPr>
            <p:grpSpPr>
              <a:xfrm>
                <a:off x="7780534" y="674845"/>
                <a:ext cx="473450" cy="468892"/>
                <a:chOff x="7780534" y="2812972"/>
                <a:chExt cx="473450" cy="468892"/>
              </a:xfrm>
            </p:grpSpPr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72F3374F-00B4-F29E-A3B8-821F7A3FF36F}"/>
                    </a:ext>
                  </a:extLst>
                </p:cNvPr>
                <p:cNvSpPr txBox="1"/>
                <p:nvPr/>
              </p:nvSpPr>
              <p:spPr>
                <a:xfrm>
                  <a:off x="7780534" y="2974087"/>
                  <a:ext cx="2032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P</a:t>
                  </a:r>
                  <a:endParaRPr lang="en-GB" sz="1400" dirty="0"/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7B5B52B-989D-F553-7AEE-B1EB4601A4DE}"/>
                    </a:ext>
                  </a:extLst>
                </p:cNvPr>
                <p:cNvSpPr txBox="1"/>
                <p:nvPr/>
              </p:nvSpPr>
              <p:spPr>
                <a:xfrm rot="10800000">
                  <a:off x="8050784" y="2812972"/>
                  <a:ext cx="2032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U</a:t>
                  </a:r>
                  <a:endParaRPr lang="en-GB" sz="1400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E8E1AC5-3BB4-9672-7086-A47EEA414EE7}"/>
                    </a:ext>
                  </a:extLst>
                </p:cNvPr>
                <p:cNvSpPr/>
                <p:nvPr/>
              </p:nvSpPr>
              <p:spPr>
                <a:xfrm>
                  <a:off x="7840908" y="2813111"/>
                  <a:ext cx="378000" cy="378000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11C5C58-F0B1-4D9E-802F-373BF4D0FC88}"/>
                  </a:ext>
                </a:extLst>
              </p:cNvPr>
              <p:cNvGrpSpPr/>
              <p:nvPr/>
            </p:nvGrpSpPr>
            <p:grpSpPr>
              <a:xfrm>
                <a:off x="2421306" y="87128"/>
                <a:ext cx="473450" cy="468892"/>
                <a:chOff x="7840908" y="2813111"/>
                <a:chExt cx="473450" cy="468892"/>
              </a:xfrm>
            </p:grpSpPr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DB5AC01D-45FB-1073-10EA-A20CD2717A3B}"/>
                    </a:ext>
                  </a:extLst>
                </p:cNvPr>
                <p:cNvSpPr txBox="1"/>
                <p:nvPr/>
              </p:nvSpPr>
              <p:spPr>
                <a:xfrm>
                  <a:off x="7840908" y="2974226"/>
                  <a:ext cx="2032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P</a:t>
                  </a:r>
                  <a:endParaRPr lang="en-GB" sz="1400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8686992-6D2B-B5F3-7C41-B333394AA4DE}"/>
                    </a:ext>
                  </a:extLst>
                </p:cNvPr>
                <p:cNvSpPr txBox="1"/>
                <p:nvPr/>
              </p:nvSpPr>
              <p:spPr>
                <a:xfrm rot="10800000">
                  <a:off x="8111158" y="2813111"/>
                  <a:ext cx="2032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U</a:t>
                  </a:r>
                  <a:endParaRPr lang="en-GB" sz="1400" dirty="0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FA0F6C9F-0F35-8CE6-9D7C-C02EC5B3AA29}"/>
                    </a:ext>
                  </a:extLst>
                </p:cNvPr>
                <p:cNvSpPr/>
                <p:nvPr/>
              </p:nvSpPr>
              <p:spPr>
                <a:xfrm>
                  <a:off x="7840908" y="2813111"/>
                  <a:ext cx="378000" cy="378000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57D6F769-7465-957E-DD39-0B34E56A7910}"/>
                  </a:ext>
                </a:extLst>
              </p:cNvPr>
              <p:cNvGrpSpPr/>
              <p:nvPr/>
            </p:nvGrpSpPr>
            <p:grpSpPr>
              <a:xfrm>
                <a:off x="1699946" y="2588342"/>
                <a:ext cx="500141" cy="468892"/>
                <a:chOff x="7840908" y="2797662"/>
                <a:chExt cx="500141" cy="468892"/>
              </a:xfrm>
            </p:grpSpPr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632BCD95-1437-56ED-A374-D6E92887F7BE}"/>
                    </a:ext>
                  </a:extLst>
                </p:cNvPr>
                <p:cNvSpPr txBox="1"/>
                <p:nvPr/>
              </p:nvSpPr>
              <p:spPr>
                <a:xfrm>
                  <a:off x="7867599" y="2958777"/>
                  <a:ext cx="2032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P</a:t>
                  </a:r>
                  <a:endParaRPr lang="en-GB" sz="1400" dirty="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81055D7-5647-8C8B-AC64-B8401C04C6E0}"/>
                    </a:ext>
                  </a:extLst>
                </p:cNvPr>
                <p:cNvSpPr txBox="1"/>
                <p:nvPr/>
              </p:nvSpPr>
              <p:spPr>
                <a:xfrm rot="10800000">
                  <a:off x="8137849" y="2797662"/>
                  <a:ext cx="2032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U</a:t>
                  </a:r>
                  <a:endParaRPr lang="en-GB" sz="1400" dirty="0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638780B1-3359-DC89-8B5A-25D43653DEBC}"/>
                    </a:ext>
                  </a:extLst>
                </p:cNvPr>
                <p:cNvSpPr/>
                <p:nvPr/>
              </p:nvSpPr>
              <p:spPr>
                <a:xfrm>
                  <a:off x="7840908" y="2813111"/>
                  <a:ext cx="378000" cy="378000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DF346E8-DF97-AA00-671E-B577F03DEDC6}"/>
                  </a:ext>
                </a:extLst>
              </p:cNvPr>
              <p:cNvGrpSpPr/>
              <p:nvPr/>
            </p:nvGrpSpPr>
            <p:grpSpPr>
              <a:xfrm>
                <a:off x="4226897" y="2588343"/>
                <a:ext cx="476690" cy="464125"/>
                <a:chOff x="7840908" y="2797663"/>
                <a:chExt cx="476690" cy="464125"/>
              </a:xfrm>
            </p:grpSpPr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6716959-6064-2281-D5C2-A1BE13614F4A}"/>
                    </a:ext>
                  </a:extLst>
                </p:cNvPr>
                <p:cNvSpPr txBox="1"/>
                <p:nvPr/>
              </p:nvSpPr>
              <p:spPr>
                <a:xfrm>
                  <a:off x="7849099" y="2954011"/>
                  <a:ext cx="2032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P</a:t>
                  </a:r>
                  <a:endParaRPr lang="en-GB" sz="1400" dirty="0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204373D-DD72-25DA-E2B5-420B7E7BCF53}"/>
                    </a:ext>
                  </a:extLst>
                </p:cNvPr>
                <p:cNvSpPr txBox="1"/>
                <p:nvPr/>
              </p:nvSpPr>
              <p:spPr>
                <a:xfrm rot="10800000">
                  <a:off x="8114398" y="2797663"/>
                  <a:ext cx="2032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U</a:t>
                  </a:r>
                  <a:endParaRPr lang="en-GB" sz="1400" dirty="0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46C2865-6CC4-A4D3-814B-52C9EF8ADCA3}"/>
                    </a:ext>
                  </a:extLst>
                </p:cNvPr>
                <p:cNvSpPr/>
                <p:nvPr/>
              </p:nvSpPr>
              <p:spPr>
                <a:xfrm>
                  <a:off x="7840908" y="2813111"/>
                  <a:ext cx="378000" cy="378000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372C54A-47B9-5BFC-6E04-733EAD89347D}"/>
                  </a:ext>
                </a:extLst>
              </p:cNvPr>
              <p:cNvGrpSpPr/>
              <p:nvPr/>
            </p:nvGrpSpPr>
            <p:grpSpPr>
              <a:xfrm>
                <a:off x="5311656" y="4292636"/>
                <a:ext cx="473450" cy="468892"/>
                <a:chOff x="7815783" y="2795072"/>
                <a:chExt cx="473450" cy="468892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691CE87-B425-180B-D370-42E5957CD7FD}"/>
                    </a:ext>
                  </a:extLst>
                </p:cNvPr>
                <p:cNvSpPr txBox="1"/>
                <p:nvPr/>
              </p:nvSpPr>
              <p:spPr>
                <a:xfrm>
                  <a:off x="7815783" y="2956187"/>
                  <a:ext cx="2032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P</a:t>
                  </a:r>
                  <a:endParaRPr lang="en-GB" sz="1400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D618AC2-A299-E6B5-4400-EC3F46D5DD5B}"/>
                    </a:ext>
                  </a:extLst>
                </p:cNvPr>
                <p:cNvSpPr txBox="1"/>
                <p:nvPr/>
              </p:nvSpPr>
              <p:spPr>
                <a:xfrm rot="10800000">
                  <a:off x="8086033" y="2795072"/>
                  <a:ext cx="203200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nb-NO" sz="1400" dirty="0"/>
                    <a:t>U</a:t>
                  </a:r>
                  <a:endParaRPr lang="en-GB" sz="1400" dirty="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229B8BD1-304F-C1FD-4E0A-D582A04F5AA3}"/>
                    </a:ext>
                  </a:extLst>
                </p:cNvPr>
                <p:cNvSpPr/>
                <p:nvPr/>
              </p:nvSpPr>
              <p:spPr>
                <a:xfrm>
                  <a:off x="7840908" y="2813111"/>
                  <a:ext cx="378000" cy="378000"/>
                </a:xfrm>
                <a:prstGeom prst="rect">
                  <a:avLst/>
                </a:prstGeom>
                <a:noFill/>
                <a:ln w="317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</p:grp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1651FBA9-1B02-BC08-BF13-703B88E60810}"/>
                </a:ext>
              </a:extLst>
            </p:cNvPr>
            <p:cNvSpPr/>
            <p:nvPr/>
          </p:nvSpPr>
          <p:spPr>
            <a:xfrm>
              <a:off x="5465291" y="87128"/>
              <a:ext cx="1424497" cy="432000"/>
            </a:xfrm>
            <a:prstGeom prst="roundRect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buClr>
                  <a:srgbClr val="41BF9E"/>
                </a:buClr>
              </a:pPr>
              <a:r>
                <a:rPr lang="nb-NO" sz="1600" dirty="0"/>
                <a:t>Components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1702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28B96BC3-9946-6F07-32D9-81864C1D79BD}"/>
              </a:ext>
            </a:extLst>
          </p:cNvPr>
          <p:cNvGrpSpPr/>
          <p:nvPr/>
        </p:nvGrpSpPr>
        <p:grpSpPr>
          <a:xfrm>
            <a:off x="1236971" y="5848"/>
            <a:ext cx="9718058" cy="6852152"/>
            <a:chOff x="1236971" y="5848"/>
            <a:chExt cx="9718058" cy="6852152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43BED09-2C8E-2CD9-241C-AABC54A80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6258" t="19272" r="27458" b="26513"/>
            <a:stretch/>
          </p:blipFill>
          <p:spPr>
            <a:xfrm>
              <a:off x="1236971" y="5848"/>
              <a:ext cx="9718058" cy="6852152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28B00F4-CA2E-EECD-66FA-021A3F025221}"/>
                </a:ext>
              </a:extLst>
            </p:cNvPr>
            <p:cNvGrpSpPr/>
            <p:nvPr/>
          </p:nvGrpSpPr>
          <p:grpSpPr>
            <a:xfrm>
              <a:off x="2242340" y="5848"/>
              <a:ext cx="7554357" cy="5070640"/>
              <a:chOff x="2242340" y="5848"/>
              <a:chExt cx="7554357" cy="5070640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9A726B-964A-F0EE-1F49-BE3DF2D87A5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5213" y="2537652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CC79A9-4886-3343-2399-E83F07C3B2AF}"/>
                  </a:ext>
                </a:extLst>
              </p:cNvPr>
              <p:cNvSpPr txBox="1">
                <a:spLocks/>
              </p:cNvSpPr>
              <p:nvPr/>
            </p:nvSpPr>
            <p:spPr>
              <a:xfrm rot="10800000">
                <a:off x="7845463" y="2376537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BE4957-012B-F440-7650-252B3CF3FE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30950" y="254270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DEED30-F44F-5C4E-1875-227928FCB8C7}"/>
                  </a:ext>
                </a:extLst>
              </p:cNvPr>
              <p:cNvSpPr txBox="1">
                <a:spLocks/>
              </p:cNvSpPr>
              <p:nvPr/>
            </p:nvSpPr>
            <p:spPr>
              <a:xfrm rot="10800000">
                <a:off x="9593497" y="238158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FF6278-6D9A-B960-F9C7-FDA1395CBF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323247" y="66832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650B749-5E11-14CD-7442-4F6646575822}"/>
                  </a:ext>
                </a:extLst>
              </p:cNvPr>
              <p:cNvSpPr txBox="1">
                <a:spLocks/>
              </p:cNvSpPr>
              <p:nvPr/>
            </p:nvSpPr>
            <p:spPr>
              <a:xfrm rot="10800000">
                <a:off x="9593497" y="50720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66B90C-9B30-89E4-0604-2911E3F83A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7417" y="66832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D375E0-A726-FF52-15A8-A10A6DFAC089}"/>
                  </a:ext>
                </a:extLst>
              </p:cNvPr>
              <p:cNvSpPr txBox="1">
                <a:spLocks/>
              </p:cNvSpPr>
              <p:nvPr/>
            </p:nvSpPr>
            <p:spPr>
              <a:xfrm rot="10800000">
                <a:off x="7847667" y="50720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396F65-BE33-60AB-F8E7-9E01F56B55B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55729" y="166963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F305D37-3730-9ED7-7772-CC21BB2677A9}"/>
                  </a:ext>
                </a:extLst>
              </p:cNvPr>
              <p:cNvSpPr txBox="1">
                <a:spLocks/>
              </p:cNvSpPr>
              <p:nvPr/>
            </p:nvSpPr>
            <p:spPr>
              <a:xfrm rot="10800000">
                <a:off x="3125979" y="5848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564953-99A7-F073-4891-B0B14189CD5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42340" y="2348137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0E54C0B-7095-C8C9-5A50-DFC8544FAC77}"/>
                  </a:ext>
                </a:extLst>
              </p:cNvPr>
              <p:cNvSpPr txBox="1">
                <a:spLocks/>
              </p:cNvSpPr>
              <p:nvPr/>
            </p:nvSpPr>
            <p:spPr>
              <a:xfrm rot="10800000">
                <a:off x="2512590" y="2187022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47A55EA-BD06-0042-B5F9-B711211CEC3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20591" y="2333211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9C5FC80-F5A3-7336-F3DE-0B2A899DDFF8}"/>
                  </a:ext>
                </a:extLst>
              </p:cNvPr>
              <p:cNvSpPr txBox="1">
                <a:spLocks/>
              </p:cNvSpPr>
              <p:nvPr/>
            </p:nvSpPr>
            <p:spPr>
              <a:xfrm rot="10800000">
                <a:off x="4685890" y="2176863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27190C2-4263-0CD2-740F-54C4412ACC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85399" y="4768711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267C0E-F979-8B6E-E0E2-4706365F1747}"/>
                  </a:ext>
                </a:extLst>
              </p:cNvPr>
              <p:cNvSpPr txBox="1">
                <a:spLocks/>
              </p:cNvSpPr>
              <p:nvPr/>
            </p:nvSpPr>
            <p:spPr>
              <a:xfrm rot="10800000">
                <a:off x="5655649" y="4607596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5274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7AE4B-53F5-7E7B-DA6F-86BD896BE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027FC1-BBB0-78D9-E011-4339DE2187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rcRect l="34647" t="15312" r="22077" b="13928"/>
          <a:stretch/>
        </p:blipFill>
        <p:spPr>
          <a:xfrm>
            <a:off x="442047" y="-196768"/>
            <a:ext cx="11553930" cy="7226960"/>
          </a:xfrm>
          <a:prstGeom prst="rect">
            <a:avLst/>
          </a:prstGeom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C1B5B7B8-E7C8-553C-39E4-207FB12C10D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95561" y="1771518"/>
            <a:ext cx="10600878" cy="4622629"/>
            <a:chOff x="997231" y="1801470"/>
            <a:chExt cx="10600878" cy="4622629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F251430-672A-6230-86FC-04A37546D7A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0055225" y="3220543"/>
              <a:ext cx="360000" cy="899292"/>
              <a:chOff x="10055225" y="3220543"/>
              <a:chExt cx="360000" cy="899292"/>
            </a:xfrm>
          </p:grpSpPr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6275311C-19DB-AA72-2316-48B748BFE8D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08" idx="0"/>
              </p:cNvCxnSpPr>
              <p:nvPr/>
            </p:nvCxnSpPr>
            <p:spPr>
              <a:xfrm flipV="1">
                <a:off x="10235225" y="3220543"/>
                <a:ext cx="0" cy="53929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55F97849-75F7-4987-2B6C-D44071693F4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055225" y="3759835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2</a:t>
                </a:r>
                <a:endParaRPr lang="en-GB" dirty="0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7F6316EC-6572-6CF3-CAC8-2A6645827ADB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600536" y="1801470"/>
              <a:ext cx="855118" cy="360000"/>
              <a:chOff x="9543337" y="1327014"/>
              <a:chExt cx="855118" cy="360000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BB3C8CE1-950F-4723-F9BD-49085D96027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9909108" y="1507014"/>
                <a:ext cx="489347" cy="22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A5F0F201-FD7F-4DD9-9D2C-5A2A08A5E65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543337" y="1327014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3</a:t>
                </a:r>
                <a:endParaRPr lang="en-GB" dirty="0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F3852283-088C-E3FD-83DD-77003F5A939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238109" y="3555472"/>
              <a:ext cx="360000" cy="644716"/>
              <a:chOff x="10626600" y="4236356"/>
              <a:chExt cx="360000" cy="644716"/>
            </a:xfrm>
          </p:grpSpPr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9D7F048D-725B-86B8-64D7-B11D0F4E58A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27" idx="0"/>
              </p:cNvCxnSpPr>
              <p:nvPr/>
            </p:nvCxnSpPr>
            <p:spPr>
              <a:xfrm flipH="1" flipV="1">
                <a:off x="10799834" y="4236356"/>
                <a:ext cx="6766" cy="28471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FA83B38-5BEB-F584-FA26-87E82BDF672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626600" y="4521072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1</a:t>
                </a:r>
                <a:endParaRPr lang="en-GB" dirty="0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A63BB5A-96DF-B981-09D2-A48C5980D6E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075670" y="3840188"/>
              <a:ext cx="667096" cy="636289"/>
              <a:chOff x="11090919" y="3114611"/>
              <a:chExt cx="667096" cy="636289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B4446A80-D85C-88AE-FFCC-5C3B6D82B91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30" idx="1"/>
              </p:cNvCxnSpPr>
              <p:nvPr/>
            </p:nvCxnSpPr>
            <p:spPr>
              <a:xfrm flipH="1" flipV="1">
                <a:off x="11090919" y="3114611"/>
                <a:ext cx="359817" cy="3290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CAB4A0FE-E6DF-0B86-4DD6-1E0AFC26D23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398015" y="3390900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4</a:t>
                </a:r>
                <a:endParaRPr lang="en-GB" dirty="0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A8F7E365-567B-8EF3-04ED-EEE4AF702C3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870351" y="6064099"/>
              <a:ext cx="688859" cy="360000"/>
              <a:chOff x="13294115" y="4148455"/>
              <a:chExt cx="688859" cy="360000"/>
            </a:xfrm>
          </p:grpSpPr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8680DF91-295B-C046-F2EA-616A01EEDB4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 flipV="1">
                <a:off x="13294115" y="4149385"/>
                <a:ext cx="331470" cy="1158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BE2C2D72-E99E-68E0-D150-B10200E7A71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622974" y="4148455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6</a:t>
                </a:r>
                <a:endParaRPr lang="en-GB" dirty="0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E4D6A8C5-6BEF-806F-7CC7-6D60C806CE8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058861" y="3946571"/>
              <a:ext cx="360000" cy="709906"/>
              <a:chOff x="11230397" y="3054268"/>
              <a:chExt cx="360000" cy="709906"/>
            </a:xfrm>
          </p:grpSpPr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60771E0C-9476-C3EB-570C-30E33107B7B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40" idx="0"/>
              </p:cNvCxnSpPr>
              <p:nvPr/>
            </p:nvCxnSpPr>
            <p:spPr>
              <a:xfrm flipV="1">
                <a:off x="11410397" y="3054268"/>
                <a:ext cx="0" cy="34990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D64AB26-9FA7-5714-C397-52B2F884DF2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230397" y="3404174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7</a:t>
                </a:r>
                <a:endParaRPr lang="en-GB" dirty="0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66E31CED-F467-EE63-243D-EF1E05F85C12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997231" y="3555035"/>
              <a:ext cx="360000" cy="645153"/>
              <a:chOff x="11058652" y="4197357"/>
              <a:chExt cx="360000" cy="645153"/>
            </a:xfrm>
          </p:grpSpPr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B44A01CD-F680-E0BD-06B6-5E86E2966B1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11238652" y="4197357"/>
                <a:ext cx="0" cy="28515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672CC555-F91F-1029-FF2B-1B5ADB12E34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058652" y="4482510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8</a:t>
                </a:r>
                <a:endParaRPr lang="en-GB" dirty="0"/>
              </a:p>
            </p:txBody>
          </p:sp>
        </p:grp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78A8A75-3F61-B06B-F571-FEFA311C641C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4971532" y="3810236"/>
            <a:ext cx="329305" cy="30739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69EC89CC-AFF1-93D3-CB98-C34ACB28FABB}"/>
              </a:ext>
            </a:extLst>
          </p:cNvPr>
          <p:cNvSpPr/>
          <p:nvPr/>
        </p:nvSpPr>
        <p:spPr>
          <a:xfrm>
            <a:off x="4664253" y="4064909"/>
            <a:ext cx="360000" cy="36000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/>
              <a:t>5</a:t>
            </a:r>
            <a:endParaRPr lang="en-GB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D4EAE95-C69B-2847-AA2F-F19575945AC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2221" y="41682"/>
            <a:ext cx="8619964" cy="4692439"/>
            <a:chOff x="1652221" y="41682"/>
            <a:chExt cx="8619964" cy="469243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7579ECF-6F64-8146-FEA5-1406F19097C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793183" y="2767665"/>
              <a:ext cx="473450" cy="468892"/>
              <a:chOff x="7793183" y="2767665"/>
              <a:chExt cx="473450" cy="46889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54FA125-926D-581C-2806-F45566E1DE5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D6A968F0-B1AF-67D1-B83B-C4A1FA840A23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AB94157-FFE8-A753-E4E8-5FC885C8238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BCF4AA7-2D58-862C-1A1F-6B071EC57CA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9798735" y="2767665"/>
              <a:ext cx="473450" cy="468892"/>
              <a:chOff x="7793183" y="2767665"/>
              <a:chExt cx="473450" cy="46889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36D7C60-C146-1D1A-B477-A55468E9FC67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C218A84-A778-0A42-5978-797FCC56EAB3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6F57E3A-F911-C693-3148-1528E5ABEB1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DFD5142-3FCF-4CDA-1AF0-79B5191DE04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9798735" y="629399"/>
              <a:ext cx="473450" cy="468892"/>
              <a:chOff x="7793183" y="2767665"/>
              <a:chExt cx="473450" cy="468892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50A51C7-A262-CCF4-0F7B-B872B746AC45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88ECE78-FEA1-F4FD-583A-0D5731BE3F3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78EC59D-F465-5470-65EF-700B14DA671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A8988DB-C78B-CEC0-7CF3-C4249151D90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793183" y="629538"/>
              <a:ext cx="473450" cy="468892"/>
              <a:chOff x="7793183" y="2767665"/>
              <a:chExt cx="473450" cy="46889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B18CCC6-933E-2366-4EE1-99642A519FD5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E719021-53F9-0E94-706E-051D70D732BA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6B538D8-5816-3E45-B779-9F935B56BA5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46D9345-FC9C-D607-7B83-221EAAD7740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373581" y="41682"/>
              <a:ext cx="473450" cy="468892"/>
              <a:chOff x="7793183" y="2767665"/>
              <a:chExt cx="473450" cy="468892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34A3403-EBA2-8A4C-67B3-06D99454342A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57D09626-9584-8F2F-8A9F-07DCB811A237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663AA4A-13A3-AF2C-3602-D188E08DDD2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06E55E2-E2BA-0CB7-052C-F3A44F250CA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652221" y="2558345"/>
              <a:ext cx="473450" cy="468892"/>
              <a:chOff x="7793183" y="2767665"/>
              <a:chExt cx="473450" cy="46889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4C8941B-41BC-61EF-C14F-817C3B07DE0A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05C93CE-F9BB-40C5-226F-E6A2908B1712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9C99FC5-A6A3-27A0-5FA3-63F58688ED4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5290592-D70E-0C2B-D11A-F6A180F6CE4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179172" y="2558345"/>
              <a:ext cx="473450" cy="468892"/>
              <a:chOff x="7793183" y="2767665"/>
              <a:chExt cx="473450" cy="468892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F7861D8-2996-9AB1-A8FA-5C833B7E2E6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7543D7C-DA34-91D4-5392-D22320FC8C5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B4F95DCE-14CF-51F8-C7D3-A0E6B68DCF0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6BAEE11-99C5-2041-3A52-E099EC65334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289056" y="4265229"/>
              <a:ext cx="473450" cy="468892"/>
              <a:chOff x="7793183" y="2767665"/>
              <a:chExt cx="473450" cy="468892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454B690-5C9C-CB85-18C5-A3AA104734B7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905DD0C-B531-95A5-F985-8D3D10D88E4A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3D1E1E2-5BBD-8932-978E-C94DA54A636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5987DDD1-4072-5265-1AFA-16822BADA7D9}"/>
              </a:ext>
            </a:extLst>
          </p:cNvPr>
          <p:cNvSpPr/>
          <p:nvPr/>
        </p:nvSpPr>
        <p:spPr>
          <a:xfrm>
            <a:off x="5465291" y="87128"/>
            <a:ext cx="1424497" cy="432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41BF9E"/>
              </a:buClr>
            </a:pPr>
            <a:r>
              <a:rPr lang="nb-NO" sz="1600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139131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5D136-37F7-A2CC-9E91-C4862848F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25F458-0ED9-61D3-57EC-AB6123FD95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647" t="15312" r="22077" b="13928"/>
          <a:stretch/>
        </p:blipFill>
        <p:spPr>
          <a:xfrm>
            <a:off x="442047" y="-196768"/>
            <a:ext cx="11553930" cy="7226960"/>
          </a:xfrm>
          <a:prstGeom prst="rect">
            <a:avLst/>
          </a:prstGeom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95E1F58-04A8-D0FE-9757-083903A5E82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95561" y="1771518"/>
            <a:ext cx="10600878" cy="4622629"/>
            <a:chOff x="997231" y="1801470"/>
            <a:chExt cx="10600878" cy="4622629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D975AD0A-149C-4F62-0E0D-2EE71F52315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0055225" y="3220543"/>
              <a:ext cx="360000" cy="899292"/>
              <a:chOff x="10055225" y="3220543"/>
              <a:chExt cx="360000" cy="899292"/>
            </a:xfrm>
          </p:grpSpPr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3D121FFB-8476-3EDE-62ED-534FE19B2C4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08" idx="0"/>
              </p:cNvCxnSpPr>
              <p:nvPr/>
            </p:nvCxnSpPr>
            <p:spPr>
              <a:xfrm flipV="1">
                <a:off x="10235225" y="3220543"/>
                <a:ext cx="0" cy="53929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6F5F2DDC-CE2F-81BC-0558-2517B11E18B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055225" y="3759835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2</a:t>
                </a:r>
                <a:endParaRPr lang="en-GB" dirty="0"/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05976B5F-F9BE-3F6E-F7C2-716BBE0B1DDB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600536" y="1801470"/>
              <a:ext cx="855118" cy="360000"/>
              <a:chOff x="9543337" y="1327014"/>
              <a:chExt cx="855118" cy="360000"/>
            </a:xfrm>
          </p:grpSpPr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C5208587-A3AD-D43A-2987-C127AF8A4A6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9909108" y="1507014"/>
                <a:ext cx="489347" cy="22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26E1E4C-3D97-DC5D-182F-9C2EDCB5BD3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9543337" y="1327014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3</a:t>
                </a:r>
                <a:endParaRPr lang="en-GB" dirty="0"/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66A8AF1-1AF4-A61B-B4AA-77FB5B8E25F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238109" y="3555472"/>
              <a:ext cx="360000" cy="644716"/>
              <a:chOff x="10626600" y="4236356"/>
              <a:chExt cx="360000" cy="644716"/>
            </a:xfrm>
          </p:grpSpPr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3BF1A53F-C2A2-D2B2-4BFD-445D3C73C4C7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27" idx="0"/>
              </p:cNvCxnSpPr>
              <p:nvPr/>
            </p:nvCxnSpPr>
            <p:spPr>
              <a:xfrm flipH="1" flipV="1">
                <a:off x="10799834" y="4236356"/>
                <a:ext cx="6766" cy="28471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45B3E481-3B4B-899C-FEF8-F912BCBA6BD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0626600" y="4521072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1</a:t>
                </a:r>
                <a:endParaRPr lang="en-GB" dirty="0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C272DFA1-D9D2-0594-237C-E18293B03B41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8075670" y="3840188"/>
              <a:ext cx="667096" cy="636289"/>
              <a:chOff x="11090919" y="3114611"/>
              <a:chExt cx="667096" cy="636289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BA91683E-17D2-FD2E-E295-9977E0A4475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30" idx="1"/>
              </p:cNvCxnSpPr>
              <p:nvPr/>
            </p:nvCxnSpPr>
            <p:spPr>
              <a:xfrm flipH="1" flipV="1">
                <a:off x="11090919" y="3114611"/>
                <a:ext cx="359817" cy="32901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A586597E-FC1A-B0B5-0957-10EBDE985C5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398015" y="3390900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4</a:t>
                </a:r>
                <a:endParaRPr lang="en-GB" dirty="0"/>
              </a:p>
            </p:txBody>
          </p:sp>
        </p:grp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7B7F744-5250-F584-5E77-F1F2E085127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870351" y="6064099"/>
              <a:ext cx="688859" cy="360000"/>
              <a:chOff x="13294115" y="4148455"/>
              <a:chExt cx="688859" cy="360000"/>
            </a:xfrm>
          </p:grpSpPr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E42F68FF-6040-528E-8B4F-8E29D2023226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H="1" flipV="1">
                <a:off x="13294115" y="4149385"/>
                <a:ext cx="331470" cy="115812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FA801095-FFDA-AB08-4CB5-535145C75D1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622974" y="4148455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6</a:t>
                </a:r>
                <a:endParaRPr lang="en-GB" dirty="0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8829CFDC-1581-DE7B-6744-81B19FAF57E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058861" y="3946571"/>
              <a:ext cx="360000" cy="709906"/>
              <a:chOff x="11230397" y="3054268"/>
              <a:chExt cx="360000" cy="709906"/>
            </a:xfrm>
          </p:grpSpPr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AB5C6A8A-0F4F-31E1-3AEE-9823F0E843B0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  <a:stCxn id="140" idx="0"/>
              </p:cNvCxnSpPr>
              <p:nvPr/>
            </p:nvCxnSpPr>
            <p:spPr>
              <a:xfrm flipV="1">
                <a:off x="11410397" y="3054268"/>
                <a:ext cx="0" cy="349906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5D15A957-C60C-94E8-64E4-8F711435A9E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230397" y="3404174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7</a:t>
                </a:r>
                <a:endParaRPr lang="en-GB" dirty="0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FDE4D458-40DC-F59B-2001-DB0357636D9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997231" y="3555035"/>
              <a:ext cx="360000" cy="645153"/>
              <a:chOff x="11058652" y="4197357"/>
              <a:chExt cx="360000" cy="645153"/>
            </a:xfrm>
          </p:grpSpPr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45806614-5A59-1FE4-4297-B99DCE1130B1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11238652" y="4197357"/>
                <a:ext cx="0" cy="285153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014E750A-BE48-FE45-D697-E6EF7719C4F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058652" y="4482510"/>
                <a:ext cx="360000" cy="360000"/>
              </a:xfrm>
              <a:prstGeom prst="ellipse">
                <a:avLst/>
              </a:prstGeom>
              <a:noFill/>
              <a:ln w="1905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/>
                  <a:t>8</a:t>
                </a:r>
                <a:endParaRPr lang="en-GB" dirty="0"/>
              </a:p>
            </p:txBody>
          </p:sp>
        </p:grp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1CD198-65C9-6518-C4C9-66ABAA43DFE8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4971532" y="3810236"/>
            <a:ext cx="329305" cy="307394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AA38495-9914-BE04-F375-49529E978642}"/>
              </a:ext>
            </a:extLst>
          </p:cNvPr>
          <p:cNvSpPr/>
          <p:nvPr/>
        </p:nvSpPr>
        <p:spPr>
          <a:xfrm>
            <a:off x="4664253" y="4064909"/>
            <a:ext cx="360000" cy="360000"/>
          </a:xfrm>
          <a:prstGeom prst="ellips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/>
              <a:t>5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F06D89-9A3F-0976-F6BB-003384221AE6}"/>
              </a:ext>
            </a:extLst>
          </p:cNvPr>
          <p:cNvSpPr/>
          <p:nvPr/>
        </p:nvSpPr>
        <p:spPr>
          <a:xfrm>
            <a:off x="7812714" y="4545030"/>
            <a:ext cx="3938129" cy="2249835"/>
          </a:xfrm>
          <a:prstGeom prst="roundRect">
            <a:avLst>
              <a:gd name="adj" fmla="val 8869"/>
            </a:avLst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nb-NO" sz="1600" dirty="0"/>
              <a:t>Jib cylinder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nb-NO" sz="1600" dirty="0"/>
              <a:t>Pressure transduser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nb-NO" sz="1600" dirty="0"/>
              <a:t>Jib counter balance valve block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/>
            </a:pPr>
            <a:r>
              <a:rPr lang="nb-NO" sz="1600" dirty="0"/>
              <a:t>Hawe directional control valve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 startAt="5"/>
            </a:pPr>
            <a:r>
              <a:rPr lang="nb-NO" sz="1600" dirty="0"/>
              <a:t>Hawe directional control valve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 startAt="5"/>
            </a:pPr>
            <a:r>
              <a:rPr lang="nb-NO" sz="1600" dirty="0"/>
              <a:t>Pump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 startAt="5"/>
            </a:pPr>
            <a:r>
              <a:rPr lang="nb-NO" sz="1600" dirty="0"/>
              <a:t>Main counter balance valve block</a:t>
            </a:r>
          </a:p>
          <a:p>
            <a:pPr marL="342900" indent="-342900">
              <a:buClr>
                <a:schemeClr val="accent1"/>
              </a:buClr>
              <a:buFont typeface="+mj-lt"/>
              <a:buAutoNum type="arabicPeriod" startAt="5"/>
            </a:pPr>
            <a:r>
              <a:rPr lang="nb-NO" sz="1600" dirty="0"/>
              <a:t>Main cylinder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3816DFC-FC55-D6D8-1333-0BA9702450B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652221" y="41682"/>
            <a:ext cx="8619964" cy="4692439"/>
            <a:chOff x="1652221" y="41682"/>
            <a:chExt cx="8619964" cy="469243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C4977A7-76BD-B025-3BE6-943B2C63DF79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793183" y="2767665"/>
              <a:ext cx="473450" cy="468892"/>
              <a:chOff x="7793183" y="2767665"/>
              <a:chExt cx="473450" cy="468892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FA9439FF-6CCB-93BA-D07C-7E68BF270EAB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3DAF69-DDD0-330D-5EE7-45EC8FAC842E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C3BF6602-A9F3-FAA5-02C9-1CFDCAAADA5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8F5850F-88C6-A6E3-5398-C160B6B1407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9798735" y="2767665"/>
              <a:ext cx="473450" cy="468892"/>
              <a:chOff x="7793183" y="2767665"/>
              <a:chExt cx="473450" cy="46889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2715C7D-7DAD-97C6-6AFB-A76B968C346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701663C-C6A9-C1F3-5C28-32DF421D62EC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9E8DB38-353D-521A-F5C9-01A73566E7F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E0639AD-0A06-1BA1-6631-0A70135740A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9798735" y="629399"/>
              <a:ext cx="473450" cy="468892"/>
              <a:chOff x="7793183" y="2767665"/>
              <a:chExt cx="473450" cy="468892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DAC53FA-D832-4EEA-0568-1C6BA0E026F2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7C72E7C-0486-0BDB-F869-0F11B1E66ECD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1C36DD7-065B-82A3-EA9D-B119E97F90E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E4B5A91-9889-DABB-DA40-52A2755825BC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7793183" y="629538"/>
              <a:ext cx="473450" cy="468892"/>
              <a:chOff x="7793183" y="2767665"/>
              <a:chExt cx="473450" cy="468892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DBFC742-F572-7F4A-2869-45CA572520F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93E6391-B6E5-3C58-AFB8-D5883C2F9A5E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0F4D8319-1420-443B-0138-3DCDFA3D6332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E2D7226-5FD6-00F0-31A9-55CC7DE9B75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2373581" y="41682"/>
              <a:ext cx="473450" cy="468892"/>
              <a:chOff x="7793183" y="2767665"/>
              <a:chExt cx="473450" cy="468892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DE90B5C-4260-4AA2-EB49-34F60AD26CEB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980D4ED-64D8-0FC9-A3A9-FC1B2393357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145E5D0-C4EF-54B4-BB79-A9D6774248A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2D0115EC-84E4-5C2E-1377-351EEC988F22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652221" y="2558345"/>
              <a:ext cx="473450" cy="468892"/>
              <a:chOff x="7793183" y="2767665"/>
              <a:chExt cx="473450" cy="468892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20103D8-C5F7-BC23-5E32-F212A76F05EA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5800792-DE25-8783-47CA-CADA82FBF257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2BD78E9-E70B-3F6F-37F7-70329C124C0D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6A830E6-49AF-B137-62E7-F7AEBD26BA9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179172" y="2558345"/>
              <a:ext cx="473450" cy="468892"/>
              <a:chOff x="7793183" y="2767665"/>
              <a:chExt cx="473450" cy="468892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E3D4574-A8F1-88C8-2BFB-0F6FB0C004E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9CECFDE-76A6-AD8E-047F-C3AC318CDB4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ED8D9B6A-AC04-EA26-C087-49E3FE0068A1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15C8447D-3B1F-5F56-F5D2-00C1F4D6A66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289056" y="4265229"/>
              <a:ext cx="473450" cy="468892"/>
              <a:chOff x="7793183" y="2767665"/>
              <a:chExt cx="473450" cy="468892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7BFBC29-0D40-4D25-DCDD-64618EC7F56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D08DDB0-31EF-F6A6-FE56-CE8D7377A20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C4B61202-8994-FCF4-8092-D858934A3BB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3E51C7E-7B60-1DE6-F9D1-E96D47D56FD2}"/>
              </a:ext>
            </a:extLst>
          </p:cNvPr>
          <p:cNvSpPr/>
          <p:nvPr/>
        </p:nvSpPr>
        <p:spPr>
          <a:xfrm>
            <a:off x="5465291" y="87128"/>
            <a:ext cx="1424497" cy="432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41BF9E"/>
              </a:buClr>
            </a:pPr>
            <a:r>
              <a:rPr lang="nb-NO" sz="1600" dirty="0"/>
              <a:t>Components</a:t>
            </a:r>
          </a:p>
        </p:txBody>
      </p:sp>
    </p:spTree>
    <p:extLst>
      <p:ext uri="{BB962C8B-B14F-4D97-AF65-F5344CB8AC3E}">
        <p14:creationId xmlns:p14="http://schemas.microsoft.com/office/powerpoint/2010/main" val="180924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447997-539D-5EB5-944C-14D908F7618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21" y="0"/>
            <a:ext cx="10584558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31E33C-1DCC-DBCB-6663-9C932C31444F}"/>
              </a:ext>
            </a:extLst>
          </p:cNvPr>
          <p:cNvCxnSpPr>
            <a:cxnSpLocks/>
          </p:cNvCxnSpPr>
          <p:nvPr/>
        </p:nvCxnSpPr>
        <p:spPr>
          <a:xfrm flipV="1">
            <a:off x="4525457" y="2111498"/>
            <a:ext cx="0" cy="75856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2D1D349-F536-693B-FE39-193377D13383}"/>
              </a:ext>
            </a:extLst>
          </p:cNvPr>
          <p:cNvSpPr/>
          <p:nvPr/>
        </p:nvSpPr>
        <p:spPr>
          <a:xfrm>
            <a:off x="4345457" y="2870062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7030A0"/>
                </a:solidFill>
              </a:rPr>
              <a:t>3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E45922-0C19-6F48-8B19-F0E612CF6F16}"/>
              </a:ext>
            </a:extLst>
          </p:cNvPr>
          <p:cNvCxnSpPr>
            <a:cxnSpLocks/>
          </p:cNvCxnSpPr>
          <p:nvPr/>
        </p:nvCxnSpPr>
        <p:spPr>
          <a:xfrm flipH="1" flipV="1">
            <a:off x="2674620" y="3764280"/>
            <a:ext cx="487619" cy="58234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7528EB7D-997B-D01A-22F4-E60D66A4E1AF}"/>
              </a:ext>
            </a:extLst>
          </p:cNvPr>
          <p:cNvSpPr/>
          <p:nvPr/>
        </p:nvSpPr>
        <p:spPr>
          <a:xfrm>
            <a:off x="3118129" y="4296760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7030A0"/>
                </a:solidFill>
              </a:rPr>
              <a:t>2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0AE77C-95A5-3E0D-5E64-9C404D82A5D4}"/>
              </a:ext>
            </a:extLst>
          </p:cNvPr>
          <p:cNvCxnSpPr>
            <a:cxnSpLocks/>
          </p:cNvCxnSpPr>
          <p:nvPr/>
        </p:nvCxnSpPr>
        <p:spPr>
          <a:xfrm flipV="1">
            <a:off x="7535574" y="2965363"/>
            <a:ext cx="429936" cy="40267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05CC0BA-4FAD-5011-BCE8-416921D5FA6A}"/>
              </a:ext>
            </a:extLst>
          </p:cNvPr>
          <p:cNvSpPr/>
          <p:nvPr/>
        </p:nvSpPr>
        <p:spPr>
          <a:xfrm>
            <a:off x="7226374" y="3316563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7030A0"/>
                </a:solidFill>
              </a:rPr>
              <a:t>5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BBAD23-16ED-0AA1-4787-F3B467A06A62}"/>
              </a:ext>
            </a:extLst>
          </p:cNvPr>
          <p:cNvCxnSpPr>
            <a:cxnSpLocks/>
          </p:cNvCxnSpPr>
          <p:nvPr/>
        </p:nvCxnSpPr>
        <p:spPr>
          <a:xfrm>
            <a:off x="3517987" y="748436"/>
            <a:ext cx="346090" cy="28395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BE14DA8-D762-E1D3-EB26-19E282FCFCA1}"/>
              </a:ext>
            </a:extLst>
          </p:cNvPr>
          <p:cNvSpPr/>
          <p:nvPr/>
        </p:nvSpPr>
        <p:spPr>
          <a:xfrm>
            <a:off x="3183387" y="461756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7030A0"/>
                </a:solidFill>
              </a:rPr>
              <a:t>4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C05905-AAD9-E715-8ABC-6EEAAD844514}"/>
              </a:ext>
            </a:extLst>
          </p:cNvPr>
          <p:cNvCxnSpPr>
            <a:cxnSpLocks/>
          </p:cNvCxnSpPr>
          <p:nvPr/>
        </p:nvCxnSpPr>
        <p:spPr>
          <a:xfrm flipV="1">
            <a:off x="1310731" y="4419600"/>
            <a:ext cx="180000" cy="5194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98853DE-A933-4148-EEC3-B0607CF38DDB}"/>
              </a:ext>
            </a:extLst>
          </p:cNvPr>
          <p:cNvSpPr/>
          <p:nvPr/>
        </p:nvSpPr>
        <p:spPr>
          <a:xfrm>
            <a:off x="1062786" y="4915244"/>
            <a:ext cx="360000" cy="360000"/>
          </a:xfrm>
          <a:prstGeom prst="ellipse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nb-NO" dirty="0">
                <a:solidFill>
                  <a:srgbClr val="7030A0"/>
                </a:solidFill>
              </a:rPr>
              <a:t>1</a:t>
            </a:r>
            <a:endParaRPr lang="en-GB" dirty="0">
              <a:solidFill>
                <a:srgbClr val="7030A0"/>
              </a:solidFill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41FF3BB-9D04-333C-BA4A-CD89E52ED908}"/>
              </a:ext>
            </a:extLst>
          </p:cNvPr>
          <p:cNvSpPr/>
          <p:nvPr/>
        </p:nvSpPr>
        <p:spPr>
          <a:xfrm>
            <a:off x="4071774" y="4414561"/>
            <a:ext cx="2067506" cy="1512887"/>
          </a:xfrm>
          <a:prstGeom prst="roundRect">
            <a:avLst>
              <a:gd name="adj" fmla="val 14718"/>
            </a:avLst>
          </a:prstGeom>
          <a:ln w="38100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nb-NO" sz="1600" dirty="0"/>
              <a:t>Column</a:t>
            </a:r>
          </a:p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nb-NO" sz="1600" dirty="0"/>
              <a:t>Main cylinder</a:t>
            </a:r>
          </a:p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nb-NO" sz="1600" dirty="0"/>
              <a:t>Jib cylinder</a:t>
            </a:r>
          </a:p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nb-NO" sz="1600" dirty="0"/>
              <a:t>Main arm</a:t>
            </a:r>
          </a:p>
          <a:p>
            <a:pPr marL="342900" indent="-342900">
              <a:buClr>
                <a:srgbClr val="7030A0"/>
              </a:buClr>
              <a:buFont typeface="+mj-lt"/>
              <a:buAutoNum type="arabicPeriod"/>
            </a:pPr>
            <a:r>
              <a:rPr lang="nb-NO" sz="1600" dirty="0"/>
              <a:t>Jib arm</a:t>
            </a:r>
          </a:p>
        </p:txBody>
      </p:sp>
    </p:spTree>
    <p:extLst>
      <p:ext uri="{BB962C8B-B14F-4D97-AF65-F5344CB8AC3E}">
        <p14:creationId xmlns:p14="http://schemas.microsoft.com/office/powerpoint/2010/main" val="3958041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AC217-1371-7DDD-5C45-AD137BB0E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C04C2F-C833-AA0F-F26B-815327AE10A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rcRect l="34647" t="15312" r="22077" b="13928"/>
          <a:stretch/>
        </p:blipFill>
        <p:spPr>
          <a:xfrm>
            <a:off x="442047" y="-196768"/>
            <a:ext cx="11553930" cy="722696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5BD29F6-85D1-2FA3-327E-AE328B85BEF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94748" y="4006904"/>
            <a:ext cx="2538743" cy="2647749"/>
          </a:xfrm>
          <a:prstGeom prst="roundRect">
            <a:avLst/>
          </a:prstGeom>
          <a:ln w="38100">
            <a:solidFill>
              <a:srgbClr val="41BF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Pb_Jib_DCV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Pb_Jib_Cyl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Pa_Jib_Cyl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Pa_Jib_DCV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Pa_Main_DCV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Pa_Main_Cyl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Pb_Main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P_supply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Stroke_Main_Cyl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Stroke_Jib_Cyl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CA9416-B22D-CA9B-61E6-CF4A5D9E1EF1}"/>
              </a:ext>
            </a:extLst>
          </p:cNvPr>
          <p:cNvGrpSpPr/>
          <p:nvPr/>
        </p:nvGrpSpPr>
        <p:grpSpPr>
          <a:xfrm>
            <a:off x="1652221" y="41682"/>
            <a:ext cx="8619964" cy="4692439"/>
            <a:chOff x="1652221" y="41682"/>
            <a:chExt cx="8619964" cy="469243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4B20750-30B6-292E-5C11-11982E4EDDA9}"/>
                </a:ext>
              </a:extLst>
            </p:cNvPr>
            <p:cNvGrpSpPr/>
            <p:nvPr/>
          </p:nvGrpSpPr>
          <p:grpSpPr>
            <a:xfrm>
              <a:off x="7793183" y="2767665"/>
              <a:ext cx="473450" cy="468892"/>
              <a:chOff x="7793183" y="2767665"/>
              <a:chExt cx="473450" cy="46889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5409E63-4921-DA94-1574-4E9660EC787C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E2AE7B8-9A43-60AD-E1B7-1910BB463256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399B8E1-AEFC-574D-AB07-AA822F491167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95E1092-E023-4023-317D-7C752D2A348F}"/>
                </a:ext>
              </a:extLst>
            </p:cNvPr>
            <p:cNvGrpSpPr/>
            <p:nvPr/>
          </p:nvGrpSpPr>
          <p:grpSpPr>
            <a:xfrm>
              <a:off x="9798735" y="2767665"/>
              <a:ext cx="473450" cy="468892"/>
              <a:chOff x="7793183" y="2767665"/>
              <a:chExt cx="473450" cy="468892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D9F1435-2F7E-885F-F001-4E2EB5FA5EE9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EF59421-7A1A-7582-9771-F9133154E1ED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8A814CCB-8AC1-25EB-0017-A3A9B5C19E47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0A13B70-E2A5-6853-ADA3-70F56EF07B6C}"/>
                </a:ext>
              </a:extLst>
            </p:cNvPr>
            <p:cNvGrpSpPr/>
            <p:nvPr/>
          </p:nvGrpSpPr>
          <p:grpSpPr>
            <a:xfrm>
              <a:off x="9798735" y="629399"/>
              <a:ext cx="473450" cy="468892"/>
              <a:chOff x="7793183" y="2767665"/>
              <a:chExt cx="473450" cy="468892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E77F30C-EB6D-0082-E047-F749DE0CAEFE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487FC79-6165-1F6F-034D-8D3989AA94D7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22423B1-9A1A-085C-5F43-B428AE61D431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D662104-0FF8-18B1-23FE-90E367545722}"/>
                </a:ext>
              </a:extLst>
            </p:cNvPr>
            <p:cNvGrpSpPr/>
            <p:nvPr/>
          </p:nvGrpSpPr>
          <p:grpSpPr>
            <a:xfrm>
              <a:off x="7793183" y="629538"/>
              <a:ext cx="473450" cy="468892"/>
              <a:chOff x="7793183" y="2767665"/>
              <a:chExt cx="473450" cy="468892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07926CF-7BB5-CDA0-9242-1E4028C76442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85A8A28-0843-62E1-5410-F61E7858F35C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8AE4BA8-E5EB-CF5B-8203-EFC076206AF1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E912FE5-7735-7956-EEAF-706506F56262}"/>
                </a:ext>
              </a:extLst>
            </p:cNvPr>
            <p:cNvGrpSpPr/>
            <p:nvPr/>
          </p:nvGrpSpPr>
          <p:grpSpPr>
            <a:xfrm>
              <a:off x="2373581" y="41682"/>
              <a:ext cx="473450" cy="468892"/>
              <a:chOff x="7793183" y="2767665"/>
              <a:chExt cx="473450" cy="46889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9D46128F-A045-5467-4D1F-01A712CF0AC8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472AD11-3D62-BDE9-0CCC-0EEFD6E32EE2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0554DB5-AE6E-D817-0D4F-F1EC10212ED6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D7C6ACE-B14E-49FC-9B54-23F260A7CA00}"/>
                </a:ext>
              </a:extLst>
            </p:cNvPr>
            <p:cNvGrpSpPr/>
            <p:nvPr/>
          </p:nvGrpSpPr>
          <p:grpSpPr>
            <a:xfrm>
              <a:off x="1652221" y="2558345"/>
              <a:ext cx="473450" cy="468892"/>
              <a:chOff x="7793183" y="2767665"/>
              <a:chExt cx="473450" cy="46889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D2F51AC-B440-FF59-48B7-AA75DAA99F8B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6DB8AA7-4542-4221-9FC1-ED2DDE7D9BC5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7D66327F-7B39-101D-76B3-9CC1F139955A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9AB8698-A80A-6767-2E4B-F2B50999CD47}"/>
                </a:ext>
              </a:extLst>
            </p:cNvPr>
            <p:cNvGrpSpPr/>
            <p:nvPr/>
          </p:nvGrpSpPr>
          <p:grpSpPr>
            <a:xfrm>
              <a:off x="4179172" y="2558345"/>
              <a:ext cx="473450" cy="468892"/>
              <a:chOff x="7793183" y="2767665"/>
              <a:chExt cx="473450" cy="468892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B52E17A-1730-2CCB-FBC6-152338DE7F3B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32B2B1F-B861-2470-A3FF-7B8AA6DC4BF5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C587756-C4C1-5C7C-0F9E-1ACC604F4E0B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2F2BD4E-066A-883A-D093-2DA443DFBF30}"/>
                </a:ext>
              </a:extLst>
            </p:cNvPr>
            <p:cNvGrpSpPr/>
            <p:nvPr/>
          </p:nvGrpSpPr>
          <p:grpSpPr>
            <a:xfrm>
              <a:off x="5289056" y="4265229"/>
              <a:ext cx="473450" cy="468892"/>
              <a:chOff x="7793183" y="2767665"/>
              <a:chExt cx="473450" cy="46889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8F07FE-5C33-EEBB-577B-5645E18AE83F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5266005-8158-0487-F650-1C7FE032C93C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38AF70A-C1E9-3CD3-6467-EE455B26E0BC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E84EE2F-3F9D-12A1-60D9-599B3A66409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2505" y="87128"/>
            <a:ext cx="12139970" cy="4583547"/>
            <a:chOff x="42505" y="87128"/>
            <a:chExt cx="12139970" cy="458354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7FCD3B-A216-60EF-0E8E-D3D305AE25F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858908" y="3211278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4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63FB211-7973-974E-1AA9-85F22024C2F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869330" y="292602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2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C7A5942-8FF5-31AF-3ABD-159E90AC518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875537" y="3213354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3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EFBA29A8-F28C-D5BA-BD5B-A958DDC16A1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849908" y="285128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1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3E94CB1-48F1-7DF6-65F5-F195B254890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237057" y="3006917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5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AF7C97E-4AD3-8F5A-A07D-AC45120916C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17946" y="3011111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6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156AB86-51D2-65C4-7DC5-D2142F81EEB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37444" y="87128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7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BB6F40B-9581-6707-B43F-BF6CECEDD9D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43257" y="4310675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8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428684E-8C3E-5E5A-2B5F-09B6EC02B87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2505" y="1642627"/>
              <a:ext cx="536712" cy="1263129"/>
              <a:chOff x="42505" y="1642627"/>
              <a:chExt cx="536712" cy="1263129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DA8F7DE3-A75B-A8A9-583C-342D0F5F76C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518458" y="2365756"/>
                <a:ext cx="0" cy="540000"/>
              </a:xfrm>
              <a:prstGeom prst="straightConnector1">
                <a:avLst/>
              </a:prstGeom>
              <a:ln>
                <a:solidFill>
                  <a:srgbClr val="41BF9E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9E7283EF-6404-4A1A-7CF1-1B3047254B4E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518458" y="1642627"/>
                <a:ext cx="0" cy="540000"/>
              </a:xfrm>
              <a:prstGeom prst="straightConnector1">
                <a:avLst/>
              </a:prstGeom>
              <a:ln>
                <a:solidFill>
                  <a:srgbClr val="41BF9E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5F7B0B28-6187-FC98-5ED3-7705E7B9271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57698" y="2213292"/>
                <a:ext cx="121519" cy="120659"/>
              </a:xfrm>
              <a:prstGeom prst="ellipse">
                <a:avLst/>
              </a:prstGeom>
              <a:solidFill>
                <a:srgbClr val="41BF9E"/>
              </a:solidFill>
              <a:ln>
                <a:solidFill>
                  <a:srgbClr val="41BF9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B28DA450-1E5B-4F7E-1ECF-392C412D84C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505" y="2093621"/>
                <a:ext cx="360000" cy="360000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41BF9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>
                    <a:solidFill>
                      <a:srgbClr val="41BF9E"/>
                    </a:solidFill>
                  </a:rPr>
                  <a:t>9</a:t>
                </a:r>
                <a:endParaRPr lang="en-GB" dirty="0">
                  <a:solidFill>
                    <a:srgbClr val="41BF9E"/>
                  </a:solidFill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5936C80-0F31-8C5F-12BD-E2BD2EB2C424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612783" y="1642627"/>
              <a:ext cx="569692" cy="1263129"/>
              <a:chOff x="11612783" y="1642627"/>
              <a:chExt cx="569692" cy="1263129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0D238E5-E5A4-1D33-48FB-ED8874D3F195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11673543" y="2365756"/>
                <a:ext cx="0" cy="540000"/>
              </a:xfrm>
              <a:prstGeom prst="straightConnector1">
                <a:avLst/>
              </a:prstGeom>
              <a:ln>
                <a:solidFill>
                  <a:srgbClr val="41BF9E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C500F4C-7A21-830F-9A9F-2D1D06B3A1AA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11673543" y="1642627"/>
                <a:ext cx="0" cy="540000"/>
              </a:xfrm>
              <a:prstGeom prst="straightConnector1">
                <a:avLst/>
              </a:prstGeom>
              <a:ln>
                <a:solidFill>
                  <a:srgbClr val="41BF9E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A23A76E-B0E7-23AB-87CB-A377F1C31AF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612783" y="2213292"/>
                <a:ext cx="121519" cy="120659"/>
              </a:xfrm>
              <a:prstGeom prst="ellipse">
                <a:avLst/>
              </a:prstGeom>
              <a:solidFill>
                <a:srgbClr val="41BF9E"/>
              </a:solidFill>
              <a:ln>
                <a:solidFill>
                  <a:srgbClr val="41BF9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B5A826BD-B7AB-59C7-FEDC-0432935300B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789494" y="2093621"/>
                <a:ext cx="360000" cy="360000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41BF9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41BF9E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5702F6A-3888-A09C-CD20-DAB76E0B9A38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746086" y="2090004"/>
                <a:ext cx="436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dirty="0">
                    <a:solidFill>
                      <a:srgbClr val="41BF9E"/>
                    </a:solidFill>
                  </a:rPr>
                  <a:t>10</a:t>
                </a:r>
                <a:endParaRPr lang="en-GB" dirty="0">
                  <a:solidFill>
                    <a:srgbClr val="41BF9E"/>
                  </a:solidFill>
                </a:endParaRPr>
              </a:p>
            </p:txBody>
          </p:sp>
        </p:grpSp>
      </p:grp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7F44EF7-F9BD-D6BE-C778-7514160C1A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591999" y="81026"/>
            <a:ext cx="1008000" cy="432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41BF9E"/>
              </a:buClr>
            </a:pPr>
            <a:r>
              <a:rPr lang="nb-NO" sz="1600" dirty="0"/>
              <a:t>Sensors</a:t>
            </a:r>
          </a:p>
        </p:txBody>
      </p:sp>
    </p:spTree>
    <p:extLst>
      <p:ext uri="{BB962C8B-B14F-4D97-AF65-F5344CB8AC3E}">
        <p14:creationId xmlns:p14="http://schemas.microsoft.com/office/powerpoint/2010/main" val="275345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33445-F843-452C-668A-0CC563F78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00F53B84-97EB-6C22-675D-C6C3CA6C4341}"/>
              </a:ext>
            </a:extLst>
          </p:cNvPr>
          <p:cNvGrpSpPr/>
          <p:nvPr/>
        </p:nvGrpSpPr>
        <p:grpSpPr>
          <a:xfrm>
            <a:off x="1652221" y="41682"/>
            <a:ext cx="8619964" cy="4692439"/>
            <a:chOff x="1652221" y="41682"/>
            <a:chExt cx="8619964" cy="469243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43D4823-6274-504D-E13D-1442F61043A8}"/>
                </a:ext>
              </a:extLst>
            </p:cNvPr>
            <p:cNvGrpSpPr/>
            <p:nvPr/>
          </p:nvGrpSpPr>
          <p:grpSpPr>
            <a:xfrm>
              <a:off x="7793183" y="2767665"/>
              <a:ext cx="473450" cy="468892"/>
              <a:chOff x="7793183" y="2767665"/>
              <a:chExt cx="473450" cy="468892"/>
            </a:xfrm>
          </p:grpSpPr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D92DD5A-DA3B-C522-6C68-19163F691A87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B45FFBE-0A1F-516B-8920-34035FF7FE88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1253D31E-7DC9-8F9A-08EA-D8DFE68E3ED5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EBC6C61-B81B-2FCA-9A2C-24C98D80FF09}"/>
                </a:ext>
              </a:extLst>
            </p:cNvPr>
            <p:cNvGrpSpPr/>
            <p:nvPr/>
          </p:nvGrpSpPr>
          <p:grpSpPr>
            <a:xfrm>
              <a:off x="9798735" y="2767665"/>
              <a:ext cx="473450" cy="468892"/>
              <a:chOff x="7793183" y="2767665"/>
              <a:chExt cx="473450" cy="468892"/>
            </a:xfrm>
          </p:grpSpPr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23D4715-EEEC-3836-4130-558FA37BBFD3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DBFA633-1178-53F4-FEE0-5D13F49A1E7C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9425355B-9624-A2FA-46D7-3C32E0FD23E0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FC0682A-5CE3-F3EC-F508-F2026EC96892}"/>
                </a:ext>
              </a:extLst>
            </p:cNvPr>
            <p:cNvGrpSpPr/>
            <p:nvPr/>
          </p:nvGrpSpPr>
          <p:grpSpPr>
            <a:xfrm>
              <a:off x="9798735" y="629399"/>
              <a:ext cx="473450" cy="468892"/>
              <a:chOff x="7793183" y="2767665"/>
              <a:chExt cx="473450" cy="468892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C2E6E6C0-C2CD-42A9-3397-8AC8A5AA584F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AE3BCCB-8576-16AD-9C74-E28AF0139A0E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34FB2F6-8662-60D4-447D-A3260C26D296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62B4711-3966-C0DD-D628-948C6993D18E}"/>
                </a:ext>
              </a:extLst>
            </p:cNvPr>
            <p:cNvGrpSpPr/>
            <p:nvPr/>
          </p:nvGrpSpPr>
          <p:grpSpPr>
            <a:xfrm>
              <a:off x="7793183" y="629538"/>
              <a:ext cx="473450" cy="468892"/>
              <a:chOff x="7793183" y="2767665"/>
              <a:chExt cx="473450" cy="468892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26F724C-C48F-4A00-89A8-3B90621E4160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D9312B-CF6A-B657-2020-3FDD88D81705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830F641-0222-C777-1CB1-26F4854FB010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FC3CDA6-22DF-E7B9-10F4-918D1944486E}"/>
                </a:ext>
              </a:extLst>
            </p:cNvPr>
            <p:cNvGrpSpPr/>
            <p:nvPr/>
          </p:nvGrpSpPr>
          <p:grpSpPr>
            <a:xfrm>
              <a:off x="2373581" y="41682"/>
              <a:ext cx="473450" cy="468892"/>
              <a:chOff x="7793183" y="2767665"/>
              <a:chExt cx="473450" cy="46889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728BBE-975D-D4A0-6129-5D12793F260B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94FBE59E-B75A-3CAA-6878-6DC1E34B3730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4BEA06E-CD9E-D30B-5A17-1A478FC651EC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2DF2A85-217C-80A3-0733-1855D4254142}"/>
                </a:ext>
              </a:extLst>
            </p:cNvPr>
            <p:cNvGrpSpPr/>
            <p:nvPr/>
          </p:nvGrpSpPr>
          <p:grpSpPr>
            <a:xfrm>
              <a:off x="1652221" y="2558345"/>
              <a:ext cx="473450" cy="468892"/>
              <a:chOff x="7793183" y="2767665"/>
              <a:chExt cx="473450" cy="468892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B739FCF-1763-351E-4C6C-96ACD9F40B15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804CDBB-BDEC-4A8A-7DC0-EDB5E5529015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82DCBF2-1D27-E981-7503-5AE5A010205A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D54D232-3FDC-3FE2-ACAA-D66877AA185B}"/>
                </a:ext>
              </a:extLst>
            </p:cNvPr>
            <p:cNvGrpSpPr/>
            <p:nvPr/>
          </p:nvGrpSpPr>
          <p:grpSpPr>
            <a:xfrm>
              <a:off x="4179172" y="2558345"/>
              <a:ext cx="473450" cy="468892"/>
              <a:chOff x="7793183" y="2767665"/>
              <a:chExt cx="473450" cy="468892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4AC756-4222-7843-349F-A27484F0B078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353C584-BA3B-B8A0-63B4-826BBA0C5D28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D306540-3F7C-6FE4-2723-D326A67FAABF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9451CD5-2901-B77F-AFCB-64D01055D003}"/>
                </a:ext>
              </a:extLst>
            </p:cNvPr>
            <p:cNvGrpSpPr/>
            <p:nvPr/>
          </p:nvGrpSpPr>
          <p:grpSpPr>
            <a:xfrm>
              <a:off x="5289056" y="4265229"/>
              <a:ext cx="473450" cy="468892"/>
              <a:chOff x="7793183" y="2767665"/>
              <a:chExt cx="473450" cy="46889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A9F205C-6092-CFBF-E80B-D704A103B365}"/>
                  </a:ext>
                </a:extLst>
              </p:cNvPr>
              <p:cNvSpPr txBox="1"/>
              <p:nvPr/>
            </p:nvSpPr>
            <p:spPr>
              <a:xfrm>
                <a:off x="7793183" y="2928780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P</a:t>
                </a:r>
                <a:endParaRPr lang="en-GB" sz="1400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5323714-122C-DBB2-441A-019FD9E513D1}"/>
                  </a:ext>
                </a:extLst>
              </p:cNvPr>
              <p:cNvSpPr txBox="1"/>
              <p:nvPr/>
            </p:nvSpPr>
            <p:spPr>
              <a:xfrm rot="10800000">
                <a:off x="8063433" y="2767665"/>
                <a:ext cx="203200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nb-NO" sz="1400" dirty="0"/>
                  <a:t>U</a:t>
                </a:r>
                <a:endParaRPr lang="en-GB" sz="14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DA2FB31-B666-4533-7716-16401951656E}"/>
                  </a:ext>
                </a:extLst>
              </p:cNvPr>
              <p:cNvSpPr/>
              <p:nvPr/>
            </p:nvSpPr>
            <p:spPr>
              <a:xfrm>
                <a:off x="7840908" y="2813111"/>
                <a:ext cx="378000" cy="378000"/>
              </a:xfrm>
              <a:prstGeom prst="rect">
                <a:avLst/>
              </a:prstGeom>
              <a:noFill/>
              <a:ln w="317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058081C-76A1-C167-5E63-1858FBC6209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42505" y="87128"/>
            <a:ext cx="12139970" cy="4583547"/>
            <a:chOff x="42505" y="87128"/>
            <a:chExt cx="12139970" cy="458354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BEE5445-87CB-C2AC-0AD1-3BC50173D75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858908" y="3211278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4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6820B9D-3617-E385-7B12-D92D2754BDF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869330" y="292602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2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1CAE469-3BB4-47B1-52F4-8B88D1C4395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875537" y="3213354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3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A20F894-4424-F244-A017-023C4190923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849908" y="285128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1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14297F09-E9E2-A005-0B3B-583B48C299E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237057" y="3006917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5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E6EC8F4-354E-E408-DEAD-D8F338BC8AA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717946" y="3011111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6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306F3B7-1FC3-1300-3366-70986E24236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037444" y="87128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7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25FBBD6-10E8-4FB7-F0AC-AA9ACADD121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943257" y="4310675"/>
              <a:ext cx="360000" cy="360000"/>
            </a:xfrm>
            <a:prstGeom prst="roundRect">
              <a:avLst/>
            </a:prstGeom>
            <a:noFill/>
            <a:ln w="19050" cap="flat" cmpd="sng" algn="ctr">
              <a:solidFill>
                <a:srgbClr val="41BF9E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nb-NO" dirty="0">
                  <a:solidFill>
                    <a:srgbClr val="41BF9E"/>
                  </a:solidFill>
                </a:rPr>
                <a:t>8</a:t>
              </a:r>
              <a:endParaRPr lang="en-GB" dirty="0">
                <a:solidFill>
                  <a:srgbClr val="41BF9E"/>
                </a:solidFill>
              </a:endParaRP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E4280CD-F1CE-D963-1F68-AF6F4B3357F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42505" y="1642627"/>
              <a:ext cx="536712" cy="1263129"/>
              <a:chOff x="42505" y="1642627"/>
              <a:chExt cx="536712" cy="1263129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0112DD38-A6F0-72F8-2268-19AC17C8DFC4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518458" y="2365756"/>
                <a:ext cx="0" cy="540000"/>
              </a:xfrm>
              <a:prstGeom prst="straightConnector1">
                <a:avLst/>
              </a:prstGeom>
              <a:ln>
                <a:solidFill>
                  <a:srgbClr val="41BF9E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045EEF3-567B-B2D8-BEA1-0902C509AD38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518458" y="1642627"/>
                <a:ext cx="0" cy="540000"/>
              </a:xfrm>
              <a:prstGeom prst="straightConnector1">
                <a:avLst/>
              </a:prstGeom>
              <a:ln>
                <a:solidFill>
                  <a:srgbClr val="41BF9E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A1D70A5-924B-A176-DD4F-FED3D1E4A7A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57698" y="2213292"/>
                <a:ext cx="121519" cy="120659"/>
              </a:xfrm>
              <a:prstGeom prst="ellipse">
                <a:avLst/>
              </a:prstGeom>
              <a:solidFill>
                <a:srgbClr val="41BF9E"/>
              </a:solidFill>
              <a:ln>
                <a:solidFill>
                  <a:srgbClr val="41BF9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E5C5BFD4-B526-7935-0B3D-CC43746C30D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2505" y="2093621"/>
                <a:ext cx="360000" cy="360000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41BF9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nb-NO" dirty="0">
                    <a:solidFill>
                      <a:srgbClr val="41BF9E"/>
                    </a:solidFill>
                  </a:rPr>
                  <a:t>9</a:t>
                </a:r>
                <a:endParaRPr lang="en-GB" dirty="0">
                  <a:solidFill>
                    <a:srgbClr val="41BF9E"/>
                  </a:solidFill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A129048-804C-6854-4CC1-094D39E4765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612783" y="1642627"/>
              <a:ext cx="569692" cy="1263129"/>
              <a:chOff x="11612783" y="1642627"/>
              <a:chExt cx="569692" cy="1263129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F2F5314-60CC-D8A2-FDE0-D9C44AC9F86F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>
                <a:off x="11673543" y="2365756"/>
                <a:ext cx="0" cy="540000"/>
              </a:xfrm>
              <a:prstGeom prst="straightConnector1">
                <a:avLst/>
              </a:prstGeom>
              <a:ln>
                <a:solidFill>
                  <a:srgbClr val="41BF9E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CFD241B5-FEAF-443E-145C-D868D07AC7DD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/>
            </p:nvCxnSpPr>
            <p:spPr>
              <a:xfrm flipV="1">
                <a:off x="11673543" y="1642627"/>
                <a:ext cx="0" cy="540000"/>
              </a:xfrm>
              <a:prstGeom prst="straightConnector1">
                <a:avLst/>
              </a:prstGeom>
              <a:ln>
                <a:solidFill>
                  <a:srgbClr val="41BF9E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9BC78096-5194-1676-285C-B5EF46D0577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612783" y="2213292"/>
                <a:ext cx="121519" cy="120659"/>
              </a:xfrm>
              <a:prstGeom prst="ellipse">
                <a:avLst/>
              </a:prstGeom>
              <a:solidFill>
                <a:srgbClr val="41BF9E"/>
              </a:solidFill>
              <a:ln>
                <a:solidFill>
                  <a:srgbClr val="41BF9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1A6B21C9-7C18-9790-B7AC-63BF9D5D17F4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789494" y="2093621"/>
                <a:ext cx="360000" cy="360000"/>
              </a:xfrm>
              <a:prstGeom prst="roundRect">
                <a:avLst/>
              </a:prstGeom>
              <a:noFill/>
              <a:ln w="19050" cap="flat" cmpd="sng" algn="ctr">
                <a:solidFill>
                  <a:srgbClr val="41BF9E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rgbClr val="41BF9E"/>
                  </a:solidFill>
                </a:endParaRP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C6D842C-7381-0B9F-BE10-AAC5844502A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1746086" y="2090004"/>
                <a:ext cx="4363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b-NO" dirty="0">
                    <a:solidFill>
                      <a:srgbClr val="41BF9E"/>
                    </a:solidFill>
                  </a:rPr>
                  <a:t>10</a:t>
                </a:r>
                <a:endParaRPr lang="en-GB" dirty="0">
                  <a:solidFill>
                    <a:srgbClr val="41BF9E"/>
                  </a:solidFill>
                </a:endParaRPr>
              </a:p>
            </p:txBody>
          </p:sp>
        </p:grp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6EE3C6F-370B-00FF-E19B-1F3061EC63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591999" y="81026"/>
            <a:ext cx="1008000" cy="432000"/>
          </a:xfrm>
          <a:prstGeom prst="round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Clr>
                <a:srgbClr val="41BF9E"/>
              </a:buClr>
            </a:pPr>
            <a:r>
              <a:rPr lang="nb-NO" sz="1600" dirty="0"/>
              <a:t>TwinCat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90C70E1-1738-02ED-E977-5CC8385B775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394748" y="4006904"/>
            <a:ext cx="2538743" cy="2647749"/>
          </a:xfrm>
          <a:prstGeom prst="roundRect">
            <a:avLst/>
          </a:prstGeom>
          <a:ln w="38100">
            <a:solidFill>
              <a:srgbClr val="41BF9E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Pb_Jib_DCV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Pb_Jib_Cyl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Pa_Jib_Cyl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Pa_Jib_DCV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Pa_Main_DCV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Pa_Main_Cyl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Pb_Main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P_supply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Stroke_Main_Cyl</a:t>
            </a:r>
          </a:p>
          <a:p>
            <a:pPr marL="342900" indent="-342900">
              <a:buClr>
                <a:srgbClr val="41BF9E"/>
              </a:buClr>
              <a:buFont typeface="+mj-lt"/>
              <a:buAutoNum type="arabicPeriod"/>
            </a:pPr>
            <a:r>
              <a:rPr lang="nb-NO" sz="1600" dirty="0"/>
              <a:t>Stroke_Jib_Cyl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506E55-E733-7981-A455-CACD0E67CF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647" t="15312" r="22077" b="13928"/>
          <a:stretch/>
        </p:blipFill>
        <p:spPr>
          <a:xfrm>
            <a:off x="442047" y="-196768"/>
            <a:ext cx="11553930" cy="722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5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4659</TotalTime>
  <Words>344</Words>
  <Application>Microsoft Office PowerPoint</Application>
  <PresentationFormat>Widescreen</PresentationFormat>
  <Paragraphs>215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 Hansen</dc:creator>
  <cp:lastModifiedBy>Emil Als Hansen</cp:lastModifiedBy>
  <cp:revision>11</cp:revision>
  <dcterms:created xsi:type="dcterms:W3CDTF">2025-02-11T12:06:36Z</dcterms:created>
  <dcterms:modified xsi:type="dcterms:W3CDTF">2025-05-09T07:07:28Z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cf23d-70b0-4a80-9221-1d774ac27fb2_Enabled">
    <vt:lpwstr>true</vt:lpwstr>
  </property>
  <property fmtid="{D5CDD505-2E9C-101B-9397-08002B2CF9AE}" pid="3" name="MSIP_Label_695cf23d-70b0-4a80-9221-1d774ac27fb2_SetDate">
    <vt:lpwstr>2025-05-09T07:07:21Z</vt:lpwstr>
  </property>
  <property fmtid="{D5CDD505-2E9C-101B-9397-08002B2CF9AE}" pid="4" name="MSIP_Label_695cf23d-70b0-4a80-9221-1d774ac27fb2_Method">
    <vt:lpwstr>Standard</vt:lpwstr>
  </property>
  <property fmtid="{D5CDD505-2E9C-101B-9397-08002B2CF9AE}" pid="5" name="MSIP_Label_695cf23d-70b0-4a80-9221-1d774ac27fb2_Name">
    <vt:lpwstr>Document internal</vt:lpwstr>
  </property>
  <property fmtid="{D5CDD505-2E9C-101B-9397-08002B2CF9AE}" pid="6" name="MSIP_Label_695cf23d-70b0-4a80-9221-1d774ac27fb2_SiteId">
    <vt:lpwstr>8482881e-3699-4b3f-b135-cf4800bc1efb</vt:lpwstr>
  </property>
  <property fmtid="{D5CDD505-2E9C-101B-9397-08002B2CF9AE}" pid="7" name="MSIP_Label_695cf23d-70b0-4a80-9221-1d774ac27fb2_ActionId">
    <vt:lpwstr>36a129f2-ed12-422d-83a9-9657158a286a</vt:lpwstr>
  </property>
  <property fmtid="{D5CDD505-2E9C-101B-9397-08002B2CF9AE}" pid="8" name="MSIP_Label_695cf23d-70b0-4a80-9221-1d774ac27fb2_ContentBits">
    <vt:lpwstr>0</vt:lpwstr>
  </property>
  <property fmtid="{D5CDD505-2E9C-101B-9397-08002B2CF9AE}" pid="9" name="MSIP_Label_695cf23d-70b0-4a80-9221-1d774ac27fb2_Tag">
    <vt:lpwstr>10, 3, 0, 1</vt:lpwstr>
  </property>
</Properties>
</file>