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95798-0207-4BC9-A1AD-5C0AECAF9795}">
          <p14:sldIdLst>
            <p14:sldId id="260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911" autoAdjust="0"/>
  </p:normalViewPr>
  <p:slideViewPr>
    <p:cSldViewPr snapToGrid="0">
      <p:cViewPr varScale="1">
        <p:scale>
          <a:sx n="84" d="100"/>
          <a:sy n="84" d="100"/>
        </p:scale>
        <p:origin x="39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4AB72-428D-4829-85BA-134047D80F56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B3E0-9C92-43DF-8659-12C732B55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C5C06-3E89-BEC5-0A88-F61AE2CB4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490E1-5123-A6F8-BAC1-39E02164E9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CA4C38-D075-ECFD-3038-331B2240D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8DF1-4934-0AAF-1AF3-1E1E1AB6A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8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F5F2-0B7A-F822-8924-DE3B25B93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9D94A-3DA8-8BAF-F80F-3EB8EC96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0516-38DA-DCF0-D668-4C19C2D0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951A-00E7-4846-EB0B-DA5C5A05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EC50-69DC-8462-8059-A65EC70C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21DA-BAEA-B9AA-BCF1-23785948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3A2E-4684-D081-8499-699C3777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7CAD-6FD7-54CC-DA37-02B53E53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3B34-889C-D8ED-E840-29DDBCF1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55F6-551A-4F91-A5B0-4D1D2838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CE7BF-FC6F-84E1-8D70-580BADABA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26B49-7685-C82B-1AA1-5A7E96E50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A89F-0A74-9FE7-BDA6-D71D12BD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ADF4-2AC0-0088-417E-C0B137A8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DDE8-08EC-5B4F-DB35-4A7CD40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78F8-1B2B-E9D0-5FAE-FB2FFC67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3C6C-3B06-0AED-5FBD-D6BB362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CA02-1CFB-2C48-8DB3-1DB50782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4659-8061-C489-F7E1-E654781B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D293-2B54-4094-8899-90D1F36E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13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30B9-6529-664E-43EA-24F24CCB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FEBFC-1E2D-7D8D-9237-14B754C6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A444-A08B-8819-0E50-75FA9E01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2189-FA28-F8E7-8E45-261ECD68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7E21-ED2A-323D-EA66-3CF42497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0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6503-8708-95A9-419F-F042A0B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8604-C548-D726-6A4D-717CBE53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6865D-3102-10B2-6684-816F61B65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BC8D0-DAF1-A9D2-6F0E-2882F080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9FE86-F919-3BD2-DE30-E4F454B3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3DBA8-E76B-9A3C-6F21-1B621B43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73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0C6-04A7-4168-DB8B-AAE8BF0F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97A4-2CFD-8414-FBEC-14BC24AC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679F7-A503-1F86-75C2-ADCC8C5B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7AB6-8EB8-C3DE-3AEC-6D5A8488C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FD792-CF58-5682-AF9E-376A9F1A1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BFBA4-0781-4162-F057-9F32A054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FD8C6-B949-4A0A-EA47-9AC5D957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28BD7-362E-512B-3FB0-71C3D067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5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ADA-4319-C5AF-2889-C56D293E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0BCB5-837D-7BFE-A5F6-9CF91C3A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FD683-27BC-C8EE-C93B-51432624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A1B43-8548-CE0D-44F8-E03994B2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9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5C939-ECAA-4BD1-45C7-FABA9176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93B28-C3E4-661E-D59C-E82A6F56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05A96-CCF8-D7BF-6D0F-421E424B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31C6-4264-4316-50AB-42DC4C1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741E-CAC7-2128-9160-59AF7BFD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31F80-8827-8B8A-DD3F-724323703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4619-868D-CEAE-653E-8F8515E3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24039-0720-A66E-8777-F10AD190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7D9E-5F80-47DA-6301-2570BA9A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8FEE-C91C-914E-B13E-32BD766F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DD324-F63C-DD69-10E9-41AFCE1D9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06CCC-7F00-CEAF-3CF2-A6B33B36C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82F90-A0D1-4258-437D-F197D893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36125-8559-6128-09AD-1F030C6B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43E2-9D46-1729-5920-E6B11B9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1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5EA8A-81DA-676F-D178-D0DD811C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25DF-10DA-4F6C-3967-49565C4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7F396-8948-9F0B-1FDE-6360E78B6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C9C05-9639-4EC7-951E-4D67C5F3A0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DADE2-6EBF-8EF8-15A1-4A5E832F8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2A04-52C7-4048-D86D-80FC25423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1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C8A24-D6E9-CCA1-7065-5D6D9B8FE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31BBD4A1-6EA3-9DB7-C56B-7ACC198B1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89" y="0"/>
            <a:ext cx="11209021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B65BFA-7247-DB36-A1A4-27DEF0A1681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094760" y="2200275"/>
            <a:ext cx="0" cy="405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A66B93F-562F-5776-081F-D646F576FC73}"/>
              </a:ext>
            </a:extLst>
          </p:cNvPr>
          <p:cNvSpPr/>
          <p:nvPr/>
        </p:nvSpPr>
        <p:spPr>
          <a:xfrm>
            <a:off x="4914760" y="2605363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44C306AC-A211-7BD3-C325-849301D6C407}"/>
              </a:ext>
            </a:extLst>
          </p:cNvPr>
          <p:cNvGrpSpPr/>
          <p:nvPr/>
        </p:nvGrpSpPr>
        <p:grpSpPr>
          <a:xfrm>
            <a:off x="4427127" y="4234196"/>
            <a:ext cx="846149" cy="360000"/>
            <a:chOff x="2628477" y="4296760"/>
            <a:chExt cx="849652" cy="36000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01654DC-F9D0-D63E-05D8-286955CDC41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628477" y="4476760"/>
              <a:ext cx="4896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3B38A0-4057-DE3E-28D5-750D547BB0C3}"/>
                </a:ext>
              </a:extLst>
            </p:cNvPr>
            <p:cNvSpPr/>
            <p:nvPr/>
          </p:nvSpPr>
          <p:spPr>
            <a:xfrm>
              <a:off x="3118129" y="4296760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6F4F2-49CA-86A0-D749-0699E7FBE60A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700991" y="1359694"/>
            <a:ext cx="0" cy="4932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16A7492-A96F-ABA4-7C94-B852A14EBA24}"/>
              </a:ext>
            </a:extLst>
          </p:cNvPr>
          <p:cNvSpPr/>
          <p:nvPr/>
        </p:nvSpPr>
        <p:spPr>
          <a:xfrm>
            <a:off x="7520991" y="1852975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E5B11D-4747-DC14-FEC6-22005C9156DD}"/>
              </a:ext>
            </a:extLst>
          </p:cNvPr>
          <p:cNvCxnSpPr>
            <a:cxnSpLocks/>
          </p:cNvCxnSpPr>
          <p:nvPr/>
        </p:nvCxnSpPr>
        <p:spPr>
          <a:xfrm>
            <a:off x="4042937" y="1205636"/>
            <a:ext cx="364757" cy="365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0D4A270-189A-A8A9-FFC3-237390AA8B61}"/>
              </a:ext>
            </a:extLst>
          </p:cNvPr>
          <p:cNvSpPr/>
          <p:nvPr/>
        </p:nvSpPr>
        <p:spPr>
          <a:xfrm>
            <a:off x="3708337" y="918956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A65597-06DC-050E-D67F-2C7AA999DE20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932238" y="4414196"/>
            <a:ext cx="4967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AA3293D-ADB9-5C70-46BB-2CC8BBF3CA4A}"/>
              </a:ext>
            </a:extLst>
          </p:cNvPr>
          <p:cNvSpPr/>
          <p:nvPr/>
        </p:nvSpPr>
        <p:spPr>
          <a:xfrm>
            <a:off x="2572238" y="4234196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2E84AAA-DF31-9001-AC01-0409E89BF616}"/>
              </a:ext>
            </a:extLst>
          </p:cNvPr>
          <p:cNvSpPr/>
          <p:nvPr/>
        </p:nvSpPr>
        <p:spPr>
          <a:xfrm>
            <a:off x="6487238" y="3657752"/>
            <a:ext cx="2067506" cy="1512887"/>
          </a:xfrm>
          <a:prstGeom prst="roundRect">
            <a:avLst>
              <a:gd name="adj" fmla="val 14718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nb-NO" sz="1600" dirty="0">
                <a:solidFill>
                  <a:schemeClr val="tx1"/>
                </a:solidFill>
              </a:rPr>
              <a:t>Column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nb-NO" sz="1600" dirty="0">
                <a:solidFill>
                  <a:schemeClr val="tx1"/>
                </a:solidFill>
              </a:rPr>
              <a:t>Main cylinder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nb-NO" sz="1600" dirty="0">
                <a:solidFill>
                  <a:schemeClr val="tx1"/>
                </a:solidFill>
              </a:rPr>
              <a:t>Jib cylinder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nb-NO" sz="1600" dirty="0">
                <a:solidFill>
                  <a:schemeClr val="tx1"/>
                </a:solidFill>
              </a:rPr>
              <a:t>Main arm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nb-NO" sz="1600" dirty="0">
                <a:solidFill>
                  <a:schemeClr val="tx1"/>
                </a:solidFill>
              </a:rPr>
              <a:t>Jib arm</a:t>
            </a:r>
          </a:p>
        </p:txBody>
      </p:sp>
    </p:spTree>
    <p:extLst>
      <p:ext uri="{BB962C8B-B14F-4D97-AF65-F5344CB8AC3E}">
        <p14:creationId xmlns:p14="http://schemas.microsoft.com/office/powerpoint/2010/main" val="39709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kran, rød&#10;&#10;KI-generert innhold kan være feil.">
            <a:extLst>
              <a:ext uri="{FF2B5EF4-FFF2-40B4-BE49-F238E27FC236}">
                <a16:creationId xmlns:a16="http://schemas.microsoft.com/office/drawing/2014/main" id="{E6E16EC1-A6E2-669F-BED0-35E903CCF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65" y="0"/>
            <a:ext cx="928207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F52E61-AF84-7A01-DB30-0021207E591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730063" y="2130512"/>
            <a:ext cx="0" cy="405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E65D85A-AD2B-014B-57C5-96E08745E1DA}"/>
              </a:ext>
            </a:extLst>
          </p:cNvPr>
          <p:cNvSpPr/>
          <p:nvPr/>
        </p:nvSpPr>
        <p:spPr>
          <a:xfrm>
            <a:off x="6550063" y="253560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88D6639D-0244-FF66-AB42-93D1E24C8260}"/>
              </a:ext>
            </a:extLst>
          </p:cNvPr>
          <p:cNvGrpSpPr/>
          <p:nvPr/>
        </p:nvGrpSpPr>
        <p:grpSpPr>
          <a:xfrm>
            <a:off x="4234024" y="4944221"/>
            <a:ext cx="846149" cy="360000"/>
            <a:chOff x="2628477" y="4296760"/>
            <a:chExt cx="849652" cy="360000"/>
          </a:xfrm>
        </p:grpSpPr>
        <p:cxnSp>
          <p:nvCxnSpPr>
            <p:cNvPr id="9" name="Straight Arrow Connector 7">
              <a:extLst>
                <a:ext uri="{FF2B5EF4-FFF2-40B4-BE49-F238E27FC236}">
                  <a16:creationId xmlns:a16="http://schemas.microsoft.com/office/drawing/2014/main" id="{4301ADDB-B940-E4D2-70D8-AE3B4DD898D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2628477" y="4476760"/>
              <a:ext cx="4896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5976F30B-2AF9-32DE-FF32-D11A54067C76}"/>
                </a:ext>
              </a:extLst>
            </p:cNvPr>
            <p:cNvSpPr/>
            <p:nvPr/>
          </p:nvSpPr>
          <p:spPr>
            <a:xfrm>
              <a:off x="3118129" y="4296760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J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24B631AA-1B7C-E199-9426-CF83AB35928E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643824" y="3025862"/>
            <a:ext cx="4432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>
            <a:extLst>
              <a:ext uri="{FF2B5EF4-FFF2-40B4-BE49-F238E27FC236}">
                <a16:creationId xmlns:a16="http://schemas.microsoft.com/office/drawing/2014/main" id="{86053036-B36B-E58B-56D4-3639382D4C48}"/>
              </a:ext>
            </a:extLst>
          </p:cNvPr>
          <p:cNvSpPr/>
          <p:nvPr/>
        </p:nvSpPr>
        <p:spPr>
          <a:xfrm>
            <a:off x="2283824" y="2845862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A0F66B8B-FC34-055F-C307-360E60CFAFF5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6190670" y="781853"/>
            <a:ext cx="359013" cy="387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2">
            <a:extLst>
              <a:ext uri="{FF2B5EF4-FFF2-40B4-BE49-F238E27FC236}">
                <a16:creationId xmlns:a16="http://schemas.microsoft.com/office/drawing/2014/main" id="{93F1219E-B3FA-B784-8C95-552A3A16D656}"/>
              </a:ext>
            </a:extLst>
          </p:cNvPr>
          <p:cNvSpPr/>
          <p:nvPr/>
        </p:nvSpPr>
        <p:spPr>
          <a:xfrm>
            <a:off x="5883391" y="474574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C819BDB0-ACF0-E133-935A-3B47C8495DD2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3003824" y="5304221"/>
            <a:ext cx="4967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">
            <a:extLst>
              <a:ext uri="{FF2B5EF4-FFF2-40B4-BE49-F238E27FC236}">
                <a16:creationId xmlns:a16="http://schemas.microsoft.com/office/drawing/2014/main" id="{D7B8E083-4ECC-B925-56AF-BE9AF137D0D8}"/>
              </a:ext>
            </a:extLst>
          </p:cNvPr>
          <p:cNvSpPr/>
          <p:nvPr/>
        </p:nvSpPr>
        <p:spPr>
          <a:xfrm>
            <a:off x="2643824" y="5124221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739CEA9C-FC65-8723-DADF-73D2FFCCE761}"/>
              </a:ext>
            </a:extLst>
          </p:cNvPr>
          <p:cNvGrpSpPr/>
          <p:nvPr/>
        </p:nvGrpSpPr>
        <p:grpSpPr>
          <a:xfrm>
            <a:off x="4100674" y="2785221"/>
            <a:ext cx="846149" cy="360000"/>
            <a:chOff x="2341544" y="1985360"/>
            <a:chExt cx="849652" cy="360000"/>
          </a:xfrm>
        </p:grpSpPr>
        <p:cxnSp>
          <p:nvCxnSpPr>
            <p:cNvPr id="32" name="Straight Arrow Connector 7">
              <a:extLst>
                <a:ext uri="{FF2B5EF4-FFF2-40B4-BE49-F238E27FC236}">
                  <a16:creationId xmlns:a16="http://schemas.microsoft.com/office/drawing/2014/main" id="{E7FA2411-D187-A305-1843-F5F3A98F489C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2341544" y="2165360"/>
              <a:ext cx="4896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D43EF1DD-276D-75EE-C3F7-8AC1074A99A0}"/>
                </a:ext>
              </a:extLst>
            </p:cNvPr>
            <p:cNvSpPr/>
            <p:nvPr/>
          </p:nvSpPr>
          <p:spPr>
            <a:xfrm>
              <a:off x="2831196" y="1985360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Straight Arrow Connector 9">
            <a:extLst>
              <a:ext uri="{FF2B5EF4-FFF2-40B4-BE49-F238E27FC236}">
                <a16:creationId xmlns:a16="http://schemas.microsoft.com/office/drawing/2014/main" id="{65811BB5-9866-ED6A-0C1A-BF5DDD171E88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2922426" y="2540153"/>
            <a:ext cx="360000" cy="295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10">
            <a:extLst>
              <a:ext uri="{FF2B5EF4-FFF2-40B4-BE49-F238E27FC236}">
                <a16:creationId xmlns:a16="http://schemas.microsoft.com/office/drawing/2014/main" id="{219572D4-7D3D-6DF0-E40D-5D3D787298FC}"/>
              </a:ext>
            </a:extLst>
          </p:cNvPr>
          <p:cNvSpPr/>
          <p:nvPr/>
        </p:nvSpPr>
        <p:spPr>
          <a:xfrm>
            <a:off x="2615147" y="2232874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9">
            <a:extLst>
              <a:ext uri="{FF2B5EF4-FFF2-40B4-BE49-F238E27FC236}">
                <a16:creationId xmlns:a16="http://schemas.microsoft.com/office/drawing/2014/main" id="{14035B77-B836-EDAC-FD51-F0C030D3FA74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3878287" y="1886650"/>
            <a:ext cx="0" cy="761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10">
            <a:extLst>
              <a:ext uri="{FF2B5EF4-FFF2-40B4-BE49-F238E27FC236}">
                <a16:creationId xmlns:a16="http://schemas.microsoft.com/office/drawing/2014/main" id="{B0C7FCAC-CBB2-D821-BBF0-596630589908}"/>
              </a:ext>
            </a:extLst>
          </p:cNvPr>
          <p:cNvSpPr/>
          <p:nvPr/>
        </p:nvSpPr>
        <p:spPr>
          <a:xfrm>
            <a:off x="3698287" y="152665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9">
            <a:extLst>
              <a:ext uri="{FF2B5EF4-FFF2-40B4-BE49-F238E27FC236}">
                <a16:creationId xmlns:a16="http://schemas.microsoft.com/office/drawing/2014/main" id="{E46FDBD0-5063-21A6-62FC-5102DD48B95B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4437087" y="1591443"/>
            <a:ext cx="0" cy="761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10">
            <a:extLst>
              <a:ext uri="{FF2B5EF4-FFF2-40B4-BE49-F238E27FC236}">
                <a16:creationId xmlns:a16="http://schemas.microsoft.com/office/drawing/2014/main" id="{E1DC806A-65F1-7633-48AC-953ACACCCD5F}"/>
              </a:ext>
            </a:extLst>
          </p:cNvPr>
          <p:cNvSpPr/>
          <p:nvPr/>
        </p:nvSpPr>
        <p:spPr>
          <a:xfrm>
            <a:off x="4257087" y="1231443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K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7">
            <a:extLst>
              <a:ext uri="{FF2B5EF4-FFF2-40B4-BE49-F238E27FC236}">
                <a16:creationId xmlns:a16="http://schemas.microsoft.com/office/drawing/2014/main" id="{229D5F28-5DE0-6C5F-065A-B6B551552681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6856962" y="781853"/>
            <a:ext cx="664110" cy="616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8">
            <a:extLst>
              <a:ext uri="{FF2B5EF4-FFF2-40B4-BE49-F238E27FC236}">
                <a16:creationId xmlns:a16="http://schemas.microsoft.com/office/drawing/2014/main" id="{A0B19BF9-DE6D-C18C-3A1E-EA469FC40BF7}"/>
              </a:ext>
            </a:extLst>
          </p:cNvPr>
          <p:cNvSpPr/>
          <p:nvPr/>
        </p:nvSpPr>
        <p:spPr>
          <a:xfrm>
            <a:off x="7468569" y="474574"/>
            <a:ext cx="358516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7">
            <a:extLst>
              <a:ext uri="{FF2B5EF4-FFF2-40B4-BE49-F238E27FC236}">
                <a16:creationId xmlns:a16="http://schemas.microsoft.com/office/drawing/2014/main" id="{164627B2-EB9D-3520-BEB7-A89C76297E04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156479" y="1812213"/>
            <a:ext cx="11845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8">
            <a:extLst>
              <a:ext uri="{FF2B5EF4-FFF2-40B4-BE49-F238E27FC236}">
                <a16:creationId xmlns:a16="http://schemas.microsoft.com/office/drawing/2014/main" id="{4166E624-FF13-E452-CB58-84893A6FB957}"/>
              </a:ext>
            </a:extLst>
          </p:cNvPr>
          <p:cNvSpPr/>
          <p:nvPr/>
        </p:nvSpPr>
        <p:spPr>
          <a:xfrm>
            <a:off x="8341059" y="1632213"/>
            <a:ext cx="358516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9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705A5-0DE6-9DD9-E972-238EF126E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CEEA402C-E1A6-1E68-C790-FF33D4B27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70" y="624244"/>
            <a:ext cx="10059600" cy="62337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30495B-C86E-FD81-0CC7-98C804821FB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932147" y="1629423"/>
            <a:ext cx="0" cy="405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0B38CBE-F061-4597-E20B-BA877448ECC4}"/>
              </a:ext>
            </a:extLst>
          </p:cNvPr>
          <p:cNvSpPr/>
          <p:nvPr/>
        </p:nvSpPr>
        <p:spPr>
          <a:xfrm>
            <a:off x="6752147" y="2034511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113C2D89-1B9C-0538-2495-FE425EA85A6E}"/>
              </a:ext>
            </a:extLst>
          </p:cNvPr>
          <p:cNvGrpSpPr/>
          <p:nvPr/>
        </p:nvGrpSpPr>
        <p:grpSpPr>
          <a:xfrm>
            <a:off x="4148299" y="4806108"/>
            <a:ext cx="846149" cy="360000"/>
            <a:chOff x="2542397" y="4158647"/>
            <a:chExt cx="849652" cy="360000"/>
          </a:xfrm>
        </p:grpSpPr>
        <p:cxnSp>
          <p:nvCxnSpPr>
            <p:cNvPr id="9" name="Straight Arrow Connector 7">
              <a:extLst>
                <a:ext uri="{FF2B5EF4-FFF2-40B4-BE49-F238E27FC236}">
                  <a16:creationId xmlns:a16="http://schemas.microsoft.com/office/drawing/2014/main" id="{8D91E7F6-F68A-2A28-C28C-F586EB3A3CC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2542397" y="4338647"/>
              <a:ext cx="4896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374174D9-17E0-93C2-F74A-3F70FA115309}"/>
                </a:ext>
              </a:extLst>
            </p:cNvPr>
            <p:cNvSpPr/>
            <p:nvPr/>
          </p:nvSpPr>
          <p:spPr>
            <a:xfrm>
              <a:off x="3032049" y="4158647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J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038B1213-D07A-F24A-3D29-C9B02151EDCA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656087" y="267369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>
            <a:extLst>
              <a:ext uri="{FF2B5EF4-FFF2-40B4-BE49-F238E27FC236}">
                <a16:creationId xmlns:a16="http://schemas.microsoft.com/office/drawing/2014/main" id="{F286E20A-4A80-E013-B5A6-46F8960B7ADB}"/>
              </a:ext>
            </a:extLst>
          </p:cNvPr>
          <p:cNvSpPr/>
          <p:nvPr/>
        </p:nvSpPr>
        <p:spPr>
          <a:xfrm>
            <a:off x="2296087" y="249369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0CBD86FD-BB86-C67D-3EF0-96251E029DEB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6497342" y="451679"/>
            <a:ext cx="255776" cy="2396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2">
            <a:extLst>
              <a:ext uri="{FF2B5EF4-FFF2-40B4-BE49-F238E27FC236}">
                <a16:creationId xmlns:a16="http://schemas.microsoft.com/office/drawing/2014/main" id="{C8838473-923B-8875-7A26-789DEF7CD73F}"/>
              </a:ext>
            </a:extLst>
          </p:cNvPr>
          <p:cNvSpPr/>
          <p:nvPr/>
        </p:nvSpPr>
        <p:spPr>
          <a:xfrm>
            <a:off x="6190063" y="14440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DAA75C77-ABA9-E843-4E4A-0B4024469B07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3131103" y="5166108"/>
            <a:ext cx="4967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">
            <a:extLst>
              <a:ext uri="{FF2B5EF4-FFF2-40B4-BE49-F238E27FC236}">
                <a16:creationId xmlns:a16="http://schemas.microsoft.com/office/drawing/2014/main" id="{E4D3F2CA-BD59-2FCB-8BBA-E0EF32AF1238}"/>
              </a:ext>
            </a:extLst>
          </p:cNvPr>
          <p:cNvSpPr/>
          <p:nvPr/>
        </p:nvSpPr>
        <p:spPr>
          <a:xfrm>
            <a:off x="2771103" y="4986108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0958E64B-A13E-2E9E-26A8-ACDC3B1E1210}"/>
              </a:ext>
            </a:extLst>
          </p:cNvPr>
          <p:cNvGrpSpPr/>
          <p:nvPr/>
        </p:nvGrpSpPr>
        <p:grpSpPr>
          <a:xfrm>
            <a:off x="4019427" y="2394511"/>
            <a:ext cx="846149" cy="360000"/>
            <a:chOff x="2259958" y="1594650"/>
            <a:chExt cx="849651" cy="360000"/>
          </a:xfrm>
        </p:grpSpPr>
        <p:cxnSp>
          <p:nvCxnSpPr>
            <p:cNvPr id="32" name="Straight Arrow Connector 7">
              <a:extLst>
                <a:ext uri="{FF2B5EF4-FFF2-40B4-BE49-F238E27FC236}">
                  <a16:creationId xmlns:a16="http://schemas.microsoft.com/office/drawing/2014/main" id="{6F7BC8B4-E176-9B8C-0F59-6F5FC2AAF97B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2259958" y="1774650"/>
              <a:ext cx="4896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F5B0B5D6-3DA8-115E-421C-A622001BD531}"/>
                </a:ext>
              </a:extLst>
            </p:cNvPr>
            <p:cNvSpPr/>
            <p:nvPr/>
          </p:nvSpPr>
          <p:spPr>
            <a:xfrm>
              <a:off x="2749609" y="1594650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Straight Arrow Connector 9">
            <a:extLst>
              <a:ext uri="{FF2B5EF4-FFF2-40B4-BE49-F238E27FC236}">
                <a16:creationId xmlns:a16="http://schemas.microsoft.com/office/drawing/2014/main" id="{6CCCF6D0-46A6-E947-7EAD-B402380CF280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2951103" y="2260969"/>
            <a:ext cx="274520" cy="232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10">
            <a:extLst>
              <a:ext uri="{FF2B5EF4-FFF2-40B4-BE49-F238E27FC236}">
                <a16:creationId xmlns:a16="http://schemas.microsoft.com/office/drawing/2014/main" id="{0187E857-B16E-52E8-F052-0F047B0C9284}"/>
              </a:ext>
            </a:extLst>
          </p:cNvPr>
          <p:cNvSpPr/>
          <p:nvPr/>
        </p:nvSpPr>
        <p:spPr>
          <a:xfrm>
            <a:off x="2643824" y="195369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9">
            <a:extLst>
              <a:ext uri="{FF2B5EF4-FFF2-40B4-BE49-F238E27FC236}">
                <a16:creationId xmlns:a16="http://schemas.microsoft.com/office/drawing/2014/main" id="{CA65DD72-CF15-AF60-8EDC-CC7E75C13FE0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3813396" y="1861250"/>
            <a:ext cx="0" cy="390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10">
            <a:extLst>
              <a:ext uri="{FF2B5EF4-FFF2-40B4-BE49-F238E27FC236}">
                <a16:creationId xmlns:a16="http://schemas.microsoft.com/office/drawing/2014/main" id="{595C6138-DFE0-E403-456D-EEEA180AB87C}"/>
              </a:ext>
            </a:extLst>
          </p:cNvPr>
          <p:cNvSpPr/>
          <p:nvPr/>
        </p:nvSpPr>
        <p:spPr>
          <a:xfrm>
            <a:off x="3633396" y="150125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9">
            <a:extLst>
              <a:ext uri="{FF2B5EF4-FFF2-40B4-BE49-F238E27FC236}">
                <a16:creationId xmlns:a16="http://schemas.microsoft.com/office/drawing/2014/main" id="{1A025FC3-B729-F6E4-4BCF-26301058376B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4406227" y="1524733"/>
            <a:ext cx="0" cy="366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10">
            <a:extLst>
              <a:ext uri="{FF2B5EF4-FFF2-40B4-BE49-F238E27FC236}">
                <a16:creationId xmlns:a16="http://schemas.microsoft.com/office/drawing/2014/main" id="{7565D6AA-8FC2-AB98-3655-2EB55DC35732}"/>
              </a:ext>
            </a:extLst>
          </p:cNvPr>
          <p:cNvSpPr/>
          <p:nvPr/>
        </p:nvSpPr>
        <p:spPr>
          <a:xfrm>
            <a:off x="4226227" y="1164733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K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7">
            <a:extLst>
              <a:ext uri="{FF2B5EF4-FFF2-40B4-BE49-F238E27FC236}">
                <a16:creationId xmlns:a16="http://schemas.microsoft.com/office/drawing/2014/main" id="{10C2F315-D7F6-3B7B-73DE-C54FC4F03BEF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7018274" y="571523"/>
            <a:ext cx="370841" cy="341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8">
            <a:extLst>
              <a:ext uri="{FF2B5EF4-FFF2-40B4-BE49-F238E27FC236}">
                <a16:creationId xmlns:a16="http://schemas.microsoft.com/office/drawing/2014/main" id="{051E409F-1B44-6DC0-6FDF-2A385ACCA58C}"/>
              </a:ext>
            </a:extLst>
          </p:cNvPr>
          <p:cNvSpPr/>
          <p:nvPr/>
        </p:nvSpPr>
        <p:spPr>
          <a:xfrm>
            <a:off x="7336612" y="264244"/>
            <a:ext cx="358516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7">
            <a:extLst>
              <a:ext uri="{FF2B5EF4-FFF2-40B4-BE49-F238E27FC236}">
                <a16:creationId xmlns:a16="http://schemas.microsoft.com/office/drawing/2014/main" id="{CC8C675E-449D-D7DF-4D71-81B54D277CB7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323261" y="1321250"/>
            <a:ext cx="4416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8">
            <a:extLst>
              <a:ext uri="{FF2B5EF4-FFF2-40B4-BE49-F238E27FC236}">
                <a16:creationId xmlns:a16="http://schemas.microsoft.com/office/drawing/2014/main" id="{F5B3C16A-FDAE-5495-E52E-AC7914E836A6}"/>
              </a:ext>
            </a:extLst>
          </p:cNvPr>
          <p:cNvSpPr/>
          <p:nvPr/>
        </p:nvSpPr>
        <p:spPr>
          <a:xfrm>
            <a:off x="7764920" y="1141250"/>
            <a:ext cx="358516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DD452-D2DE-9A12-1B10-8AC864E51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094051A3-732B-C9FE-20CE-A90AA7EF5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70" y="624244"/>
            <a:ext cx="10059600" cy="6233756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93BA6491-B1C4-A4E9-ADC4-A93E9F50A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70" y="572180"/>
            <a:ext cx="10158380" cy="62858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29268-02C0-E365-0727-C313C6F03DE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932147" y="1629423"/>
            <a:ext cx="0" cy="405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DB55940-32D7-A55E-4E64-7D9DCC56B7B5}"/>
              </a:ext>
            </a:extLst>
          </p:cNvPr>
          <p:cNvSpPr/>
          <p:nvPr/>
        </p:nvSpPr>
        <p:spPr>
          <a:xfrm>
            <a:off x="6752147" y="2034511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A3382D6D-F2C6-2BF5-7765-BAC73EB7631D}"/>
              </a:ext>
            </a:extLst>
          </p:cNvPr>
          <p:cNvGrpSpPr/>
          <p:nvPr/>
        </p:nvGrpSpPr>
        <p:grpSpPr>
          <a:xfrm>
            <a:off x="4148299" y="4806108"/>
            <a:ext cx="846149" cy="360000"/>
            <a:chOff x="2542397" y="4158647"/>
            <a:chExt cx="849652" cy="360000"/>
          </a:xfrm>
        </p:grpSpPr>
        <p:cxnSp>
          <p:nvCxnSpPr>
            <p:cNvPr id="9" name="Straight Arrow Connector 7">
              <a:extLst>
                <a:ext uri="{FF2B5EF4-FFF2-40B4-BE49-F238E27FC236}">
                  <a16:creationId xmlns:a16="http://schemas.microsoft.com/office/drawing/2014/main" id="{3A30127E-B51E-3ECC-51F0-F4A75E0AF76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2542397" y="4338647"/>
              <a:ext cx="4896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27C547DC-7D8C-540D-BDC9-CEC6E7667F67}"/>
                </a:ext>
              </a:extLst>
            </p:cNvPr>
            <p:cNvSpPr/>
            <p:nvPr/>
          </p:nvSpPr>
          <p:spPr>
            <a:xfrm>
              <a:off x="3032049" y="4158647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J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FABA4F8B-177B-AE55-B9F2-BA68CEAF4491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656087" y="267369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>
            <a:extLst>
              <a:ext uri="{FF2B5EF4-FFF2-40B4-BE49-F238E27FC236}">
                <a16:creationId xmlns:a16="http://schemas.microsoft.com/office/drawing/2014/main" id="{375D2872-E00C-0971-662D-D5BB5DBF588F}"/>
              </a:ext>
            </a:extLst>
          </p:cNvPr>
          <p:cNvSpPr/>
          <p:nvPr/>
        </p:nvSpPr>
        <p:spPr>
          <a:xfrm>
            <a:off x="2296087" y="249369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0EC4A039-52AA-28B4-2E0D-FCE0785C8752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6497342" y="451679"/>
            <a:ext cx="255776" cy="2396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2">
            <a:extLst>
              <a:ext uri="{FF2B5EF4-FFF2-40B4-BE49-F238E27FC236}">
                <a16:creationId xmlns:a16="http://schemas.microsoft.com/office/drawing/2014/main" id="{088106A1-4B95-0F09-1761-7C15B2D168A9}"/>
              </a:ext>
            </a:extLst>
          </p:cNvPr>
          <p:cNvSpPr/>
          <p:nvPr/>
        </p:nvSpPr>
        <p:spPr>
          <a:xfrm>
            <a:off x="6190063" y="14440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8DF203C8-94CD-3EF8-7ECF-A5217F6B1CF8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3131103" y="5166108"/>
            <a:ext cx="4967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">
            <a:extLst>
              <a:ext uri="{FF2B5EF4-FFF2-40B4-BE49-F238E27FC236}">
                <a16:creationId xmlns:a16="http://schemas.microsoft.com/office/drawing/2014/main" id="{0987CFFB-D6E8-4168-3261-69739A52B433}"/>
              </a:ext>
            </a:extLst>
          </p:cNvPr>
          <p:cNvSpPr/>
          <p:nvPr/>
        </p:nvSpPr>
        <p:spPr>
          <a:xfrm>
            <a:off x="2771103" y="4986108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E5A11D68-D6F7-CCC8-4550-C583FC0E4975}"/>
              </a:ext>
            </a:extLst>
          </p:cNvPr>
          <p:cNvGrpSpPr/>
          <p:nvPr/>
        </p:nvGrpSpPr>
        <p:grpSpPr>
          <a:xfrm>
            <a:off x="4019427" y="2394511"/>
            <a:ext cx="846149" cy="360000"/>
            <a:chOff x="2259958" y="1594650"/>
            <a:chExt cx="849651" cy="360000"/>
          </a:xfrm>
        </p:grpSpPr>
        <p:cxnSp>
          <p:nvCxnSpPr>
            <p:cNvPr id="32" name="Straight Arrow Connector 7">
              <a:extLst>
                <a:ext uri="{FF2B5EF4-FFF2-40B4-BE49-F238E27FC236}">
                  <a16:creationId xmlns:a16="http://schemas.microsoft.com/office/drawing/2014/main" id="{7A3ABA91-702E-E1E7-6896-119EAC91BD60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2259958" y="1774650"/>
              <a:ext cx="4896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1AE456AC-4848-9794-560F-6EFA1F067D7B}"/>
                </a:ext>
              </a:extLst>
            </p:cNvPr>
            <p:cNvSpPr/>
            <p:nvPr/>
          </p:nvSpPr>
          <p:spPr>
            <a:xfrm>
              <a:off x="2749609" y="1594650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Straight Arrow Connector 9">
            <a:extLst>
              <a:ext uri="{FF2B5EF4-FFF2-40B4-BE49-F238E27FC236}">
                <a16:creationId xmlns:a16="http://schemas.microsoft.com/office/drawing/2014/main" id="{DF5404A2-F15A-F570-82BA-187F4C3288EC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2951103" y="2260969"/>
            <a:ext cx="274520" cy="232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10">
            <a:extLst>
              <a:ext uri="{FF2B5EF4-FFF2-40B4-BE49-F238E27FC236}">
                <a16:creationId xmlns:a16="http://schemas.microsoft.com/office/drawing/2014/main" id="{4E892F60-CC02-BDBF-FEB9-F075B0BDDFF6}"/>
              </a:ext>
            </a:extLst>
          </p:cNvPr>
          <p:cNvSpPr/>
          <p:nvPr/>
        </p:nvSpPr>
        <p:spPr>
          <a:xfrm>
            <a:off x="2643824" y="195369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9">
            <a:extLst>
              <a:ext uri="{FF2B5EF4-FFF2-40B4-BE49-F238E27FC236}">
                <a16:creationId xmlns:a16="http://schemas.microsoft.com/office/drawing/2014/main" id="{A1030EC7-119C-0B08-C3F6-AE6CFC826D0C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3813396" y="1861250"/>
            <a:ext cx="0" cy="390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10">
            <a:extLst>
              <a:ext uri="{FF2B5EF4-FFF2-40B4-BE49-F238E27FC236}">
                <a16:creationId xmlns:a16="http://schemas.microsoft.com/office/drawing/2014/main" id="{F5BE854F-35F3-159B-FA4F-6D57C0D04DDB}"/>
              </a:ext>
            </a:extLst>
          </p:cNvPr>
          <p:cNvSpPr/>
          <p:nvPr/>
        </p:nvSpPr>
        <p:spPr>
          <a:xfrm>
            <a:off x="3633396" y="150125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9">
            <a:extLst>
              <a:ext uri="{FF2B5EF4-FFF2-40B4-BE49-F238E27FC236}">
                <a16:creationId xmlns:a16="http://schemas.microsoft.com/office/drawing/2014/main" id="{26520C16-5089-CDFE-A6F7-F5818FDE40FD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4406227" y="1524733"/>
            <a:ext cx="0" cy="366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10">
            <a:extLst>
              <a:ext uri="{FF2B5EF4-FFF2-40B4-BE49-F238E27FC236}">
                <a16:creationId xmlns:a16="http://schemas.microsoft.com/office/drawing/2014/main" id="{27EA565E-FFE3-D1D1-4BB4-B8AD65BB2559}"/>
              </a:ext>
            </a:extLst>
          </p:cNvPr>
          <p:cNvSpPr/>
          <p:nvPr/>
        </p:nvSpPr>
        <p:spPr>
          <a:xfrm>
            <a:off x="4226227" y="1164733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K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7">
            <a:extLst>
              <a:ext uri="{FF2B5EF4-FFF2-40B4-BE49-F238E27FC236}">
                <a16:creationId xmlns:a16="http://schemas.microsoft.com/office/drawing/2014/main" id="{43A6C898-91D0-7C14-76A4-4FE85FA011F5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7018274" y="571523"/>
            <a:ext cx="370841" cy="341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8">
            <a:extLst>
              <a:ext uri="{FF2B5EF4-FFF2-40B4-BE49-F238E27FC236}">
                <a16:creationId xmlns:a16="http://schemas.microsoft.com/office/drawing/2014/main" id="{23A610A9-AB11-5272-E892-6C49816277DA}"/>
              </a:ext>
            </a:extLst>
          </p:cNvPr>
          <p:cNvSpPr/>
          <p:nvPr/>
        </p:nvSpPr>
        <p:spPr>
          <a:xfrm>
            <a:off x="7336612" y="264244"/>
            <a:ext cx="358516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7">
            <a:extLst>
              <a:ext uri="{FF2B5EF4-FFF2-40B4-BE49-F238E27FC236}">
                <a16:creationId xmlns:a16="http://schemas.microsoft.com/office/drawing/2014/main" id="{EC95D8FE-3D16-BF1D-D9BA-E40EEC129BBF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323261" y="1321250"/>
            <a:ext cx="4416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8">
            <a:extLst>
              <a:ext uri="{FF2B5EF4-FFF2-40B4-BE49-F238E27FC236}">
                <a16:creationId xmlns:a16="http://schemas.microsoft.com/office/drawing/2014/main" id="{87020124-D2E4-2603-F752-D12379287628}"/>
              </a:ext>
            </a:extLst>
          </p:cNvPr>
          <p:cNvSpPr/>
          <p:nvPr/>
        </p:nvSpPr>
        <p:spPr>
          <a:xfrm>
            <a:off x="7764920" y="1141250"/>
            <a:ext cx="358516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9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5204</TotalTime>
  <Words>48</Words>
  <Application>Microsoft Office PowerPoint</Application>
  <PresentationFormat>Widescreen</PresentationFormat>
  <Paragraphs>44</Paragraphs>
  <Slides>4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Kristine Bjørholdt Pettersen</cp:lastModifiedBy>
  <cp:revision>15</cp:revision>
  <dcterms:created xsi:type="dcterms:W3CDTF">2025-02-11T12:06:36Z</dcterms:created>
  <dcterms:modified xsi:type="dcterms:W3CDTF">2025-05-02T11:24:53Z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2025-05-01T09:12:47Z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0b45e6c6-b063-488b-aad6-c2a76acbbe15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