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58" r:id="rId2"/>
    <p:sldId id="263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118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5DD35-7873-444F-A162-20C42412A26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88D82-E126-4242-987E-D443C53FC0E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68634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88D82-E126-4242-987E-D443C53FC0E7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36523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1079-FE5F-4B59-8C13-DD709B68708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09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3127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95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724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551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158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183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4309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898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597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4264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7452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1C1C1-CD45-423F-837F-3577C5ACD647}" type="datetimeFigureOut">
              <a:rPr lang="nb-NO" smtClean="0"/>
              <a:t>05.05.2025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06DCA1-B0F7-4B36-8449-0C2C1FEE4B4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31472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1CE2D-9D7E-A7A7-033E-B71BB219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l 6">
            <a:extLst>
              <a:ext uri="{FF2B5EF4-FFF2-40B4-BE49-F238E27FC236}">
                <a16:creationId xmlns:a16="http://schemas.microsoft.com/office/drawing/2014/main" id="{C137C6CB-0A8F-2F55-6B8E-A7351C577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06403"/>
              </p:ext>
            </p:extLst>
          </p:nvPr>
        </p:nvGraphicFramePr>
        <p:xfrm>
          <a:off x="810984" y="495062"/>
          <a:ext cx="7522032" cy="58678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127">
                  <a:extLst>
                    <a:ext uri="{9D8B030D-6E8A-4147-A177-3AD203B41FA5}">
                      <a16:colId xmlns:a16="http://schemas.microsoft.com/office/drawing/2014/main" val="1768017299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3086239108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801011138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050269911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927080651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975021714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967061886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59056570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96491413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3673718977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943616947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30333228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34921209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2448887453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790975135"/>
                    </a:ext>
                  </a:extLst>
                </a:gridCol>
                <a:gridCol w="470127">
                  <a:extLst>
                    <a:ext uri="{9D8B030D-6E8A-4147-A177-3AD203B41FA5}">
                      <a16:colId xmlns:a16="http://schemas.microsoft.com/office/drawing/2014/main" val="1874931034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06881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2110471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18058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388334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73085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62906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653200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509969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19220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3411377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908956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386084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6847082"/>
                  </a:ext>
                </a:extLst>
              </a:tr>
              <a:tr h="419134"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b-NO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926205"/>
                  </a:ext>
                </a:extLst>
              </a:tr>
            </a:tbl>
          </a:graphicData>
        </a:graphic>
      </p:graphicFrame>
      <p:cxnSp>
        <p:nvCxnSpPr>
          <p:cNvPr id="9" name="Rett pilkobling 8">
            <a:extLst>
              <a:ext uri="{FF2B5EF4-FFF2-40B4-BE49-F238E27FC236}">
                <a16:creationId xmlns:a16="http://schemas.microsoft.com/office/drawing/2014/main" id="{A9A13A31-8271-CD7F-601D-BFD179EE9C15}"/>
              </a:ext>
            </a:extLst>
          </p:cNvPr>
          <p:cNvCxnSpPr>
            <a:cxnSpLocks/>
          </p:cNvCxnSpPr>
          <p:nvPr/>
        </p:nvCxnSpPr>
        <p:spPr>
          <a:xfrm flipV="1">
            <a:off x="4572000" y="254726"/>
            <a:ext cx="0" cy="62799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4F0ECB1C-6347-2332-AB00-5D8868680CD6}"/>
              </a:ext>
            </a:extLst>
          </p:cNvPr>
          <p:cNvSpPr txBox="1"/>
          <p:nvPr/>
        </p:nvSpPr>
        <p:spPr>
          <a:xfrm>
            <a:off x="4333059" y="-46026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Ad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99D5EA39-4B7B-FE77-7CB8-19E97518C39E}"/>
              </a:ext>
            </a:extLst>
          </p:cNvPr>
          <p:cNvCxnSpPr>
            <a:cxnSpLocks/>
          </p:cNvCxnSpPr>
          <p:nvPr/>
        </p:nvCxnSpPr>
        <p:spPr>
          <a:xfrm flipH="1">
            <a:off x="482600" y="6362940"/>
            <a:ext cx="80452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7B58B97E-D93A-2B74-2120-7E23DD49043A}"/>
              </a:ext>
            </a:extLst>
          </p:cNvPr>
          <p:cNvSpPr txBox="1"/>
          <p:nvPr/>
        </p:nvSpPr>
        <p:spPr>
          <a:xfrm>
            <a:off x="4333059" y="6521784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0</a:t>
            </a:r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1AD8AED5-F82F-1E66-32C8-39D800261803}"/>
              </a:ext>
            </a:extLst>
          </p:cNvPr>
          <p:cNvSpPr txBox="1"/>
          <p:nvPr/>
        </p:nvSpPr>
        <p:spPr>
          <a:xfrm>
            <a:off x="616132" y="6362938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1</a:t>
            </a:r>
          </a:p>
        </p:txBody>
      </p:sp>
      <p:sp>
        <p:nvSpPr>
          <p:cNvPr id="19" name="TekstSylinder 18">
            <a:extLst>
              <a:ext uri="{FF2B5EF4-FFF2-40B4-BE49-F238E27FC236}">
                <a16:creationId xmlns:a16="http://schemas.microsoft.com/office/drawing/2014/main" id="{B9AFF7EB-B159-8416-FF30-BC3EC36793A9}"/>
              </a:ext>
            </a:extLst>
          </p:cNvPr>
          <p:cNvSpPr txBox="1"/>
          <p:nvPr/>
        </p:nvSpPr>
        <p:spPr>
          <a:xfrm>
            <a:off x="8049986" y="6362938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-1</a:t>
            </a:r>
          </a:p>
        </p:txBody>
      </p:sp>
      <p:sp>
        <p:nvSpPr>
          <p:cNvPr id="20" name="TekstSylinder 19">
            <a:extLst>
              <a:ext uri="{FF2B5EF4-FFF2-40B4-BE49-F238E27FC236}">
                <a16:creationId xmlns:a16="http://schemas.microsoft.com/office/drawing/2014/main" id="{D89C598B-430C-16B0-51D9-9F9E9C30685C}"/>
              </a:ext>
            </a:extLst>
          </p:cNvPr>
          <p:cNvSpPr txBox="1"/>
          <p:nvPr/>
        </p:nvSpPr>
        <p:spPr>
          <a:xfrm>
            <a:off x="8184269" y="1346927"/>
            <a:ext cx="7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A-T</a:t>
            </a: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98FAECEA-80E6-19F0-6C3F-D8D58F0FFF80}"/>
              </a:ext>
            </a:extLst>
          </p:cNvPr>
          <p:cNvSpPr txBox="1"/>
          <p:nvPr/>
        </p:nvSpPr>
        <p:spPr>
          <a:xfrm>
            <a:off x="8184269" y="4367669"/>
            <a:ext cx="7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P-B</a:t>
            </a: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7A20DFC2-91EA-7357-D0BA-5EAAE65D145F}"/>
              </a:ext>
            </a:extLst>
          </p:cNvPr>
          <p:cNvSpPr txBox="1"/>
          <p:nvPr/>
        </p:nvSpPr>
        <p:spPr>
          <a:xfrm>
            <a:off x="161996" y="396002"/>
            <a:ext cx="7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rgbClr val="C00000"/>
                </a:solidFill>
              </a:rPr>
              <a:t>B-T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9D62B54D-B8AD-6C03-72D7-50209B997365}"/>
              </a:ext>
            </a:extLst>
          </p:cNvPr>
          <p:cNvSpPr txBox="1"/>
          <p:nvPr/>
        </p:nvSpPr>
        <p:spPr>
          <a:xfrm>
            <a:off x="157074" y="3738246"/>
            <a:ext cx="7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solidFill>
                  <a:schemeClr val="accent6">
                    <a:lumMod val="75000"/>
                  </a:schemeClr>
                </a:solidFill>
              </a:rPr>
              <a:t>P-A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EBED32EC-B9B3-81D8-89BC-B01CD265B34E}"/>
              </a:ext>
            </a:extLst>
          </p:cNvPr>
          <p:cNvSpPr txBox="1"/>
          <p:nvPr/>
        </p:nvSpPr>
        <p:spPr>
          <a:xfrm>
            <a:off x="-57150" y="6178272"/>
            <a:ext cx="7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u</a:t>
            </a:r>
          </a:p>
        </p:txBody>
      </p:sp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3990D685-FA70-7375-AA5F-72BE3EAA9DD9}"/>
              </a:ext>
            </a:extLst>
          </p:cNvPr>
          <p:cNvCxnSpPr>
            <a:cxnSpLocks/>
          </p:cNvCxnSpPr>
          <p:nvPr/>
        </p:nvCxnSpPr>
        <p:spPr>
          <a:xfrm flipV="1">
            <a:off x="5510681" y="1546059"/>
            <a:ext cx="2820035" cy="411919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ett linje 26">
            <a:extLst>
              <a:ext uri="{FF2B5EF4-FFF2-40B4-BE49-F238E27FC236}">
                <a16:creationId xmlns:a16="http://schemas.microsoft.com/office/drawing/2014/main" id="{7AAE1BAA-2995-ECE5-418F-77E33231DFD0}"/>
              </a:ext>
            </a:extLst>
          </p:cNvPr>
          <p:cNvCxnSpPr>
            <a:cxnSpLocks/>
          </p:cNvCxnSpPr>
          <p:nvPr/>
        </p:nvCxnSpPr>
        <p:spPr>
          <a:xfrm flipH="1" flipV="1">
            <a:off x="810736" y="592347"/>
            <a:ext cx="2827273" cy="490470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tt linje 32">
            <a:extLst>
              <a:ext uri="{FF2B5EF4-FFF2-40B4-BE49-F238E27FC236}">
                <a16:creationId xmlns:a16="http://schemas.microsoft.com/office/drawing/2014/main" id="{D2301EA1-D134-6312-E118-BEAB27B0CC82}"/>
              </a:ext>
            </a:extLst>
          </p:cNvPr>
          <p:cNvCxnSpPr>
            <a:cxnSpLocks/>
          </p:cNvCxnSpPr>
          <p:nvPr/>
        </p:nvCxnSpPr>
        <p:spPr>
          <a:xfrm>
            <a:off x="3644904" y="6362937"/>
            <a:ext cx="4688115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kstSylinder 42">
            <a:extLst>
              <a:ext uri="{FF2B5EF4-FFF2-40B4-BE49-F238E27FC236}">
                <a16:creationId xmlns:a16="http://schemas.microsoft.com/office/drawing/2014/main" id="{B3B92BE1-7723-A5EE-34FE-FEFA3103FAC5}"/>
              </a:ext>
            </a:extLst>
          </p:cNvPr>
          <p:cNvSpPr txBox="1"/>
          <p:nvPr/>
        </p:nvSpPr>
        <p:spPr>
          <a:xfrm>
            <a:off x="4748861" y="6498895"/>
            <a:ext cx="12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Deadband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CDD65DC3-227C-E64C-FDCC-A323418DCDA9}"/>
              </a:ext>
            </a:extLst>
          </p:cNvPr>
          <p:cNvCxnSpPr>
            <a:cxnSpLocks/>
          </p:cNvCxnSpPr>
          <p:nvPr/>
        </p:nvCxnSpPr>
        <p:spPr>
          <a:xfrm>
            <a:off x="3644904" y="6488668"/>
            <a:ext cx="182959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tt linje 16">
            <a:extLst>
              <a:ext uri="{FF2B5EF4-FFF2-40B4-BE49-F238E27FC236}">
                <a16:creationId xmlns:a16="http://schemas.microsoft.com/office/drawing/2014/main" id="{901AE403-6A81-DA74-E107-FD95418E0C20}"/>
              </a:ext>
            </a:extLst>
          </p:cNvPr>
          <p:cNvCxnSpPr>
            <a:cxnSpLocks/>
          </p:cNvCxnSpPr>
          <p:nvPr/>
        </p:nvCxnSpPr>
        <p:spPr>
          <a:xfrm flipV="1">
            <a:off x="5512205" y="6256517"/>
            <a:ext cx="0" cy="32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6078D886-4FCC-C7C7-2E36-73BEEAB212BC}"/>
              </a:ext>
            </a:extLst>
          </p:cNvPr>
          <p:cNvCxnSpPr>
            <a:cxnSpLocks/>
          </p:cNvCxnSpPr>
          <p:nvPr/>
        </p:nvCxnSpPr>
        <p:spPr>
          <a:xfrm flipV="1">
            <a:off x="3631019" y="6234263"/>
            <a:ext cx="0" cy="3250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Sylinder 43">
            <a:extLst>
              <a:ext uri="{FF2B5EF4-FFF2-40B4-BE49-F238E27FC236}">
                <a16:creationId xmlns:a16="http://schemas.microsoft.com/office/drawing/2014/main" id="{F27DDC0F-7FFF-B0E5-C809-EF68D9103022}"/>
              </a:ext>
            </a:extLst>
          </p:cNvPr>
          <p:cNvSpPr txBox="1"/>
          <p:nvPr/>
        </p:nvSpPr>
        <p:spPr>
          <a:xfrm>
            <a:off x="3876949" y="1150100"/>
            <a:ext cx="7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30</a:t>
            </a:r>
          </a:p>
        </p:txBody>
      </p:sp>
      <p:sp>
        <p:nvSpPr>
          <p:cNvPr id="45" name="TekstSylinder 44">
            <a:extLst>
              <a:ext uri="{FF2B5EF4-FFF2-40B4-BE49-F238E27FC236}">
                <a16:creationId xmlns:a16="http://schemas.microsoft.com/office/drawing/2014/main" id="{0171ADF3-AADF-8FE4-5FA7-6C8FDB6B8AF7}"/>
              </a:ext>
            </a:extLst>
          </p:cNvPr>
          <p:cNvSpPr txBox="1"/>
          <p:nvPr/>
        </p:nvSpPr>
        <p:spPr>
          <a:xfrm>
            <a:off x="3860497" y="2827946"/>
            <a:ext cx="7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20</a:t>
            </a:r>
          </a:p>
        </p:txBody>
      </p:sp>
      <p:sp>
        <p:nvSpPr>
          <p:cNvPr id="46" name="TekstSylinder 45">
            <a:extLst>
              <a:ext uri="{FF2B5EF4-FFF2-40B4-BE49-F238E27FC236}">
                <a16:creationId xmlns:a16="http://schemas.microsoft.com/office/drawing/2014/main" id="{E6AEE20E-7365-ED24-9C8F-E032CA738E46}"/>
              </a:ext>
            </a:extLst>
          </p:cNvPr>
          <p:cNvSpPr txBox="1"/>
          <p:nvPr/>
        </p:nvSpPr>
        <p:spPr>
          <a:xfrm>
            <a:off x="4018847" y="4489367"/>
            <a:ext cx="48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10</a:t>
            </a:r>
          </a:p>
        </p:txBody>
      </p:sp>
      <p:cxnSp>
        <p:nvCxnSpPr>
          <p:cNvPr id="47" name="Rett linje 46">
            <a:extLst>
              <a:ext uri="{FF2B5EF4-FFF2-40B4-BE49-F238E27FC236}">
                <a16:creationId xmlns:a16="http://schemas.microsoft.com/office/drawing/2014/main" id="{55F372F3-4F6C-E6EC-1919-98A6FB324BA2}"/>
              </a:ext>
            </a:extLst>
          </p:cNvPr>
          <p:cNvCxnSpPr>
            <a:cxnSpLocks/>
          </p:cNvCxnSpPr>
          <p:nvPr/>
        </p:nvCxnSpPr>
        <p:spPr>
          <a:xfrm>
            <a:off x="4419563" y="4688907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Rett linje 48">
            <a:extLst>
              <a:ext uri="{FF2B5EF4-FFF2-40B4-BE49-F238E27FC236}">
                <a16:creationId xmlns:a16="http://schemas.microsoft.com/office/drawing/2014/main" id="{07427229-1898-0874-3299-9D4D2A2F0007}"/>
              </a:ext>
            </a:extLst>
          </p:cNvPr>
          <p:cNvCxnSpPr>
            <a:cxnSpLocks/>
          </p:cNvCxnSpPr>
          <p:nvPr/>
        </p:nvCxnSpPr>
        <p:spPr>
          <a:xfrm>
            <a:off x="4419563" y="3004399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Rett linje 49">
            <a:extLst>
              <a:ext uri="{FF2B5EF4-FFF2-40B4-BE49-F238E27FC236}">
                <a16:creationId xmlns:a16="http://schemas.microsoft.com/office/drawing/2014/main" id="{D33D8E48-1032-4D35-3725-3E605B5B31D8}"/>
              </a:ext>
            </a:extLst>
          </p:cNvPr>
          <p:cNvCxnSpPr>
            <a:cxnSpLocks/>
          </p:cNvCxnSpPr>
          <p:nvPr/>
        </p:nvCxnSpPr>
        <p:spPr>
          <a:xfrm>
            <a:off x="4421637" y="1327805"/>
            <a:ext cx="30487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Rett linje 54">
            <a:extLst>
              <a:ext uri="{FF2B5EF4-FFF2-40B4-BE49-F238E27FC236}">
                <a16:creationId xmlns:a16="http://schemas.microsoft.com/office/drawing/2014/main" id="{F1B41B5A-B6A8-0F69-5AFA-083FAB1A37FC}"/>
              </a:ext>
            </a:extLst>
          </p:cNvPr>
          <p:cNvCxnSpPr>
            <a:cxnSpLocks/>
          </p:cNvCxnSpPr>
          <p:nvPr/>
        </p:nvCxnSpPr>
        <p:spPr>
          <a:xfrm>
            <a:off x="4483551" y="3847949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Rett linje 56">
            <a:extLst>
              <a:ext uri="{FF2B5EF4-FFF2-40B4-BE49-F238E27FC236}">
                <a16:creationId xmlns:a16="http://schemas.microsoft.com/office/drawing/2014/main" id="{357B1548-BBE8-41AB-1450-712A405A12B4}"/>
              </a:ext>
            </a:extLst>
          </p:cNvPr>
          <p:cNvCxnSpPr>
            <a:cxnSpLocks/>
          </p:cNvCxnSpPr>
          <p:nvPr/>
        </p:nvCxnSpPr>
        <p:spPr>
          <a:xfrm>
            <a:off x="4481650" y="2165800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Rett linje 57">
            <a:extLst>
              <a:ext uri="{FF2B5EF4-FFF2-40B4-BE49-F238E27FC236}">
                <a16:creationId xmlns:a16="http://schemas.microsoft.com/office/drawing/2014/main" id="{FE43E0BD-74CA-DD6F-7623-61105D75DC15}"/>
              </a:ext>
            </a:extLst>
          </p:cNvPr>
          <p:cNvCxnSpPr>
            <a:cxnSpLocks/>
          </p:cNvCxnSpPr>
          <p:nvPr/>
        </p:nvCxnSpPr>
        <p:spPr>
          <a:xfrm>
            <a:off x="4480536" y="492284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Rett linje 52">
            <a:extLst>
              <a:ext uri="{FF2B5EF4-FFF2-40B4-BE49-F238E27FC236}">
                <a16:creationId xmlns:a16="http://schemas.microsoft.com/office/drawing/2014/main" id="{0592DFEB-B4B6-7776-C36A-00AD53FAAAFB}"/>
              </a:ext>
            </a:extLst>
          </p:cNvPr>
          <p:cNvCxnSpPr>
            <a:cxnSpLocks/>
          </p:cNvCxnSpPr>
          <p:nvPr/>
        </p:nvCxnSpPr>
        <p:spPr>
          <a:xfrm>
            <a:off x="4481337" y="5524350"/>
            <a:ext cx="1768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tt linje 58">
            <a:extLst>
              <a:ext uri="{FF2B5EF4-FFF2-40B4-BE49-F238E27FC236}">
                <a16:creationId xmlns:a16="http://schemas.microsoft.com/office/drawing/2014/main" id="{8C730B06-0BB9-0532-7796-14D7A54DD77F}"/>
              </a:ext>
            </a:extLst>
          </p:cNvPr>
          <p:cNvCxnSpPr>
            <a:cxnSpLocks/>
          </p:cNvCxnSpPr>
          <p:nvPr/>
        </p:nvCxnSpPr>
        <p:spPr>
          <a:xfrm flipH="1">
            <a:off x="3631022" y="5497054"/>
            <a:ext cx="9600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Rett linje 73">
            <a:extLst>
              <a:ext uri="{FF2B5EF4-FFF2-40B4-BE49-F238E27FC236}">
                <a16:creationId xmlns:a16="http://schemas.microsoft.com/office/drawing/2014/main" id="{8E833DB7-EEF6-6ADD-13D2-802A18446FB0}"/>
              </a:ext>
            </a:extLst>
          </p:cNvPr>
          <p:cNvCxnSpPr>
            <a:cxnSpLocks/>
          </p:cNvCxnSpPr>
          <p:nvPr/>
        </p:nvCxnSpPr>
        <p:spPr>
          <a:xfrm>
            <a:off x="4549548" y="5652999"/>
            <a:ext cx="980511" cy="2028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Rett linje 14">
            <a:extLst>
              <a:ext uri="{FF2B5EF4-FFF2-40B4-BE49-F238E27FC236}">
                <a16:creationId xmlns:a16="http://schemas.microsoft.com/office/drawing/2014/main" id="{E1FAAB42-38E8-1902-AB69-CA554E021C66}"/>
              </a:ext>
            </a:extLst>
          </p:cNvPr>
          <p:cNvCxnSpPr>
            <a:cxnSpLocks/>
          </p:cNvCxnSpPr>
          <p:nvPr/>
        </p:nvCxnSpPr>
        <p:spPr>
          <a:xfrm flipV="1">
            <a:off x="5499103" y="4552338"/>
            <a:ext cx="2839155" cy="181060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C99F5839-859A-A6AE-0DCD-773074377097}"/>
              </a:ext>
            </a:extLst>
          </p:cNvPr>
          <p:cNvCxnSpPr>
            <a:cxnSpLocks/>
          </p:cNvCxnSpPr>
          <p:nvPr/>
        </p:nvCxnSpPr>
        <p:spPr>
          <a:xfrm>
            <a:off x="810209" y="3924303"/>
            <a:ext cx="2834692" cy="2438637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Rett linje 38">
            <a:extLst>
              <a:ext uri="{FF2B5EF4-FFF2-40B4-BE49-F238E27FC236}">
                <a16:creationId xmlns:a16="http://schemas.microsoft.com/office/drawing/2014/main" id="{878250BF-3DB3-B43A-18F9-9865B9A274D6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4572002" y="6362939"/>
            <a:ext cx="944175" cy="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Rett linje 94">
            <a:extLst>
              <a:ext uri="{FF2B5EF4-FFF2-40B4-BE49-F238E27FC236}">
                <a16:creationId xmlns:a16="http://schemas.microsoft.com/office/drawing/2014/main" id="{3701C7EE-DE95-2E7D-1253-E4EE1C5D13AA}"/>
              </a:ext>
            </a:extLst>
          </p:cNvPr>
          <p:cNvCxnSpPr>
            <a:cxnSpLocks/>
          </p:cNvCxnSpPr>
          <p:nvPr/>
        </p:nvCxnSpPr>
        <p:spPr>
          <a:xfrm>
            <a:off x="815495" y="6363303"/>
            <a:ext cx="2834168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Rett linje 78">
            <a:extLst>
              <a:ext uri="{FF2B5EF4-FFF2-40B4-BE49-F238E27FC236}">
                <a16:creationId xmlns:a16="http://schemas.microsoft.com/office/drawing/2014/main" id="{594F82D2-FE1D-2E85-52DB-147924B06C1D}"/>
              </a:ext>
            </a:extLst>
          </p:cNvPr>
          <p:cNvCxnSpPr>
            <a:cxnSpLocks/>
          </p:cNvCxnSpPr>
          <p:nvPr/>
        </p:nvCxnSpPr>
        <p:spPr>
          <a:xfrm flipV="1">
            <a:off x="3636259" y="5649410"/>
            <a:ext cx="926452" cy="716307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Rett linje 65">
            <a:extLst>
              <a:ext uri="{FF2B5EF4-FFF2-40B4-BE49-F238E27FC236}">
                <a16:creationId xmlns:a16="http://schemas.microsoft.com/office/drawing/2014/main" id="{09EBAFE1-6822-9831-0FCC-615AADD912E3}"/>
              </a:ext>
            </a:extLst>
          </p:cNvPr>
          <p:cNvCxnSpPr>
            <a:cxnSpLocks/>
          </p:cNvCxnSpPr>
          <p:nvPr/>
        </p:nvCxnSpPr>
        <p:spPr>
          <a:xfrm flipH="1">
            <a:off x="5496706" y="6362167"/>
            <a:ext cx="2839155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Rett linje 63">
            <a:extLst>
              <a:ext uri="{FF2B5EF4-FFF2-40B4-BE49-F238E27FC236}">
                <a16:creationId xmlns:a16="http://schemas.microsoft.com/office/drawing/2014/main" id="{CD8449DD-FF25-140D-1A77-17A2981A5B00}"/>
              </a:ext>
            </a:extLst>
          </p:cNvPr>
          <p:cNvCxnSpPr>
            <a:cxnSpLocks/>
          </p:cNvCxnSpPr>
          <p:nvPr/>
        </p:nvCxnSpPr>
        <p:spPr>
          <a:xfrm flipH="1" flipV="1">
            <a:off x="4572003" y="5499081"/>
            <a:ext cx="940205" cy="85946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81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E3BD1B38-F328-C936-23E6-FFC39061B56D}"/>
              </a:ext>
            </a:extLst>
          </p:cNvPr>
          <p:cNvGrpSpPr>
            <a:grpSpLocks noChangeAspect="1"/>
          </p:cNvGrpSpPr>
          <p:nvPr/>
        </p:nvGrpSpPr>
        <p:grpSpPr>
          <a:xfrm>
            <a:off x="1557569" y="2357546"/>
            <a:ext cx="6382584" cy="2140536"/>
            <a:chOff x="491613" y="1438275"/>
            <a:chExt cx="11257935" cy="3775589"/>
          </a:xfrm>
          <a:solidFill>
            <a:schemeClr val="tx1"/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4098A12-EC2C-D8CD-A637-72521AC9D3BA}"/>
                </a:ext>
              </a:extLst>
            </p:cNvPr>
            <p:cNvCxnSpPr>
              <a:cxnSpLocks/>
            </p:cNvCxnSpPr>
            <p:nvPr/>
          </p:nvCxnSpPr>
          <p:spPr>
            <a:xfrm>
              <a:off x="491613" y="1443184"/>
              <a:ext cx="1125793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A02CEC-51D4-11B2-94D0-33BB7DB668A6}"/>
                </a:ext>
              </a:extLst>
            </p:cNvPr>
            <p:cNvCxnSpPr>
              <a:cxnSpLocks/>
            </p:cNvCxnSpPr>
            <p:nvPr/>
          </p:nvCxnSpPr>
          <p:spPr>
            <a:xfrm>
              <a:off x="491613" y="5213864"/>
              <a:ext cx="1125793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FEFDBA9-8580-92E7-2CC7-70A0631215A3}"/>
                </a:ext>
              </a:extLst>
            </p:cNvPr>
            <p:cNvCxnSpPr>
              <a:cxnSpLocks/>
            </p:cNvCxnSpPr>
            <p:nvPr/>
          </p:nvCxnSpPr>
          <p:spPr>
            <a:xfrm>
              <a:off x="491613" y="1443184"/>
              <a:ext cx="0" cy="37706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1A394F-3C49-85DB-8AF8-5B38D1FF5087}"/>
                </a:ext>
              </a:extLst>
            </p:cNvPr>
            <p:cNvCxnSpPr>
              <a:cxnSpLocks/>
            </p:cNvCxnSpPr>
            <p:nvPr/>
          </p:nvCxnSpPr>
          <p:spPr>
            <a:xfrm>
              <a:off x="11742461" y="1443184"/>
              <a:ext cx="0" cy="37706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4463A7-FB0B-6471-3D99-1232BC82E3B5}"/>
                </a:ext>
              </a:extLst>
            </p:cNvPr>
            <p:cNvCxnSpPr>
              <a:cxnSpLocks/>
            </p:cNvCxnSpPr>
            <p:nvPr/>
          </p:nvCxnSpPr>
          <p:spPr>
            <a:xfrm>
              <a:off x="8736330" y="1443184"/>
              <a:ext cx="1813560" cy="30392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8F185D6-ADC2-4B37-6B36-1D108FA17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36330" y="2171598"/>
              <a:ext cx="1813560" cy="3039281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BAFED0C-D050-1B19-6CB6-921D4019B88D}"/>
                </a:ext>
              </a:extLst>
            </p:cNvPr>
            <p:cNvCxnSpPr>
              <a:cxnSpLocks/>
            </p:cNvCxnSpPr>
            <p:nvPr/>
          </p:nvCxnSpPr>
          <p:spPr>
            <a:xfrm>
              <a:off x="4615180" y="4453890"/>
              <a:ext cx="77216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021C88A-9E79-1E1E-3251-ABAB99BEE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1260" y="4453890"/>
              <a:ext cx="0" cy="75628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35BF426-AA0E-F9AA-84DF-503983AF7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1260" y="1438275"/>
              <a:ext cx="0" cy="18307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6A406B4-7CDE-8013-0EDE-FD6B16B7A4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920" y="1438275"/>
              <a:ext cx="0" cy="18307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914E65-8179-85D9-9271-3E1467917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33920" y="2538412"/>
              <a:ext cx="0" cy="183070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274844-8C3E-32EE-DCA5-F8A642DF21FB}"/>
                </a:ext>
              </a:extLst>
            </p:cNvPr>
            <p:cNvCxnSpPr>
              <a:cxnSpLocks/>
            </p:cNvCxnSpPr>
            <p:nvPr/>
          </p:nvCxnSpPr>
          <p:spPr>
            <a:xfrm>
              <a:off x="4995545" y="3263265"/>
              <a:ext cx="2238375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FCB5C4-27F0-0605-5B8F-4D476C7B5E0B}"/>
                </a:ext>
              </a:extLst>
            </p:cNvPr>
            <p:cNvCxnSpPr>
              <a:cxnSpLocks/>
            </p:cNvCxnSpPr>
            <p:nvPr/>
          </p:nvCxnSpPr>
          <p:spPr>
            <a:xfrm>
              <a:off x="7978181" y="1438275"/>
              <a:ext cx="0" cy="37706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C2075C-BC62-5828-7054-9D0FF2BDDA38}"/>
                </a:ext>
              </a:extLst>
            </p:cNvPr>
            <p:cNvCxnSpPr>
              <a:cxnSpLocks/>
            </p:cNvCxnSpPr>
            <p:nvPr/>
          </p:nvCxnSpPr>
          <p:spPr>
            <a:xfrm>
              <a:off x="4244381" y="1438275"/>
              <a:ext cx="0" cy="377068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4300411-D796-19AE-1E7F-1A1C9B024364}"/>
                </a:ext>
              </a:extLst>
            </p:cNvPr>
            <p:cNvCxnSpPr>
              <a:cxnSpLocks/>
            </p:cNvCxnSpPr>
            <p:nvPr/>
          </p:nvCxnSpPr>
          <p:spPr>
            <a:xfrm>
              <a:off x="3490001" y="1438275"/>
              <a:ext cx="0" cy="301561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D614457-060B-777D-E002-2B3521FBB1D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247181" y="2190330"/>
              <a:ext cx="0" cy="3015615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2B07BB48-1B17-605A-3B6F-1734A677CB9D}"/>
                </a:ext>
              </a:extLst>
            </p:cNvPr>
            <p:cNvSpPr/>
            <p:nvPr/>
          </p:nvSpPr>
          <p:spPr>
            <a:xfrm>
              <a:off x="1124354" y="1679612"/>
              <a:ext cx="260978" cy="798700"/>
            </a:xfrm>
            <a:prstGeom prst="triangle">
              <a:avLst>
                <a:gd name="adj" fmla="val 5073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89CE40BA-15AF-39ED-2434-E09990DA0040}"/>
                </a:ext>
              </a:extLst>
            </p:cNvPr>
            <p:cNvSpPr/>
            <p:nvPr/>
          </p:nvSpPr>
          <p:spPr>
            <a:xfrm rot="10800000">
              <a:off x="3369079" y="4186434"/>
              <a:ext cx="260978" cy="798700"/>
            </a:xfrm>
            <a:prstGeom prst="triangle">
              <a:avLst>
                <a:gd name="adj" fmla="val 4927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BFB2E371-4027-4E2D-272C-6D2E06EE579D}"/>
                </a:ext>
              </a:extLst>
            </p:cNvPr>
            <p:cNvSpPr/>
            <p:nvPr/>
          </p:nvSpPr>
          <p:spPr>
            <a:xfrm rot="10800000">
              <a:off x="7108511" y="4191256"/>
              <a:ext cx="260978" cy="798700"/>
            </a:xfrm>
            <a:prstGeom prst="triangle">
              <a:avLst>
                <a:gd name="adj" fmla="val 4927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C60B7BE1-94A4-EB8F-A8AE-AB10C1726B85}"/>
                </a:ext>
              </a:extLst>
            </p:cNvPr>
            <p:cNvSpPr/>
            <p:nvPr/>
          </p:nvSpPr>
          <p:spPr>
            <a:xfrm rot="8915598">
              <a:off x="10535903" y="4325262"/>
              <a:ext cx="260978" cy="798700"/>
            </a:xfrm>
            <a:prstGeom prst="triangle">
              <a:avLst>
                <a:gd name="adj" fmla="val 4927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180355D6-FAA6-36AA-B4B4-5FCE7E2E5B6E}"/>
                </a:ext>
              </a:extLst>
            </p:cNvPr>
            <p:cNvSpPr/>
            <p:nvPr/>
          </p:nvSpPr>
          <p:spPr>
            <a:xfrm rot="12684402" flipV="1">
              <a:off x="10562786" y="1533086"/>
              <a:ext cx="260978" cy="798700"/>
            </a:xfrm>
            <a:prstGeom prst="triangle">
              <a:avLst>
                <a:gd name="adj" fmla="val 49270"/>
              </a:avLst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8B68CF8-4599-A03B-FC1A-BEC37E35FED4}"/>
                </a:ext>
              </a:extLst>
            </p:cNvPr>
            <p:cNvSpPr/>
            <p:nvPr/>
          </p:nvSpPr>
          <p:spPr>
            <a:xfrm>
              <a:off x="6972383" y="3008001"/>
              <a:ext cx="527601" cy="517440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</p:grpSp>
      <p:cxnSp>
        <p:nvCxnSpPr>
          <p:cNvPr id="2" name="Rett pilkobling 1">
            <a:extLst>
              <a:ext uri="{FF2B5EF4-FFF2-40B4-BE49-F238E27FC236}">
                <a16:creationId xmlns:a16="http://schemas.microsoft.com/office/drawing/2014/main" id="{C2956756-3184-EF38-6D24-EDFE73D52426}"/>
              </a:ext>
            </a:extLst>
          </p:cNvPr>
          <p:cNvCxnSpPr>
            <a:cxnSpLocks/>
          </p:cNvCxnSpPr>
          <p:nvPr/>
        </p:nvCxnSpPr>
        <p:spPr>
          <a:xfrm flipH="1">
            <a:off x="1504860" y="4976399"/>
            <a:ext cx="6481370" cy="86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Sylinder 2">
            <a:extLst>
              <a:ext uri="{FF2B5EF4-FFF2-40B4-BE49-F238E27FC236}">
                <a16:creationId xmlns:a16="http://schemas.microsoft.com/office/drawing/2014/main" id="{24AEC0F2-0EF7-C4B2-9498-A7128B4DF308}"/>
              </a:ext>
            </a:extLst>
          </p:cNvPr>
          <p:cNvSpPr txBox="1"/>
          <p:nvPr/>
        </p:nvSpPr>
        <p:spPr>
          <a:xfrm>
            <a:off x="4504296" y="4983478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0</a:t>
            </a: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8CBC5CA5-BF62-841A-7177-298D83DB3E3C}"/>
              </a:ext>
            </a:extLst>
          </p:cNvPr>
          <p:cNvSpPr txBox="1"/>
          <p:nvPr/>
        </p:nvSpPr>
        <p:spPr>
          <a:xfrm>
            <a:off x="7633714" y="4985044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-1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B4580EEE-80CA-9F4E-1706-1945FB8CC9B8}"/>
              </a:ext>
            </a:extLst>
          </p:cNvPr>
          <p:cNvSpPr txBox="1"/>
          <p:nvPr/>
        </p:nvSpPr>
        <p:spPr>
          <a:xfrm>
            <a:off x="959854" y="4791733"/>
            <a:ext cx="79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u</a:t>
            </a: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9D70139-5182-CE34-2205-69A9FA4BF43C}"/>
              </a:ext>
            </a:extLst>
          </p:cNvPr>
          <p:cNvSpPr txBox="1"/>
          <p:nvPr/>
        </p:nvSpPr>
        <p:spPr>
          <a:xfrm>
            <a:off x="4096060" y="5379997"/>
            <a:ext cx="12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 err="1"/>
              <a:t>Deadband</a:t>
            </a:r>
            <a:endParaRPr lang="nb-NO" dirty="0"/>
          </a:p>
        </p:txBody>
      </p: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AD298335-62D6-0190-50F1-FE19BA795BD6}"/>
              </a:ext>
            </a:extLst>
          </p:cNvPr>
          <p:cNvCxnSpPr>
            <a:cxnSpLocks/>
          </p:cNvCxnSpPr>
          <p:nvPr/>
        </p:nvCxnSpPr>
        <p:spPr>
          <a:xfrm>
            <a:off x="3734794" y="5381565"/>
            <a:ext cx="199548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kstSylinder 11">
            <a:extLst>
              <a:ext uri="{FF2B5EF4-FFF2-40B4-BE49-F238E27FC236}">
                <a16:creationId xmlns:a16="http://schemas.microsoft.com/office/drawing/2014/main" id="{BB9A21C7-B601-FE4E-E68A-6F41C3AABFE4}"/>
              </a:ext>
            </a:extLst>
          </p:cNvPr>
          <p:cNvSpPr txBox="1"/>
          <p:nvPr/>
        </p:nvSpPr>
        <p:spPr>
          <a:xfrm>
            <a:off x="5141117" y="4530971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T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88E2ABD-47D1-88B1-B5DD-EBD778F2ABBD}"/>
              </a:ext>
            </a:extLst>
          </p:cNvPr>
          <p:cNvSpPr txBox="1"/>
          <p:nvPr/>
        </p:nvSpPr>
        <p:spPr>
          <a:xfrm>
            <a:off x="3895388" y="4530971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P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1BCD8CA0-203A-697C-30B6-321F8E51F269}"/>
              </a:ext>
            </a:extLst>
          </p:cNvPr>
          <p:cNvSpPr txBox="1"/>
          <p:nvPr/>
        </p:nvSpPr>
        <p:spPr>
          <a:xfrm>
            <a:off x="5141117" y="1961599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B</a:t>
            </a:r>
          </a:p>
        </p:txBody>
      </p: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FA36ACB0-185E-C757-771A-8DE821C0A86D}"/>
              </a:ext>
            </a:extLst>
          </p:cNvPr>
          <p:cNvSpPr txBox="1"/>
          <p:nvPr/>
        </p:nvSpPr>
        <p:spPr>
          <a:xfrm>
            <a:off x="3895388" y="1961599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A</a:t>
            </a:r>
          </a:p>
        </p:txBody>
      </p:sp>
      <p:sp>
        <p:nvSpPr>
          <p:cNvPr id="22" name="TekstSylinder 21">
            <a:extLst>
              <a:ext uri="{FF2B5EF4-FFF2-40B4-BE49-F238E27FC236}">
                <a16:creationId xmlns:a16="http://schemas.microsoft.com/office/drawing/2014/main" id="{BDA92AB8-06B8-782C-1323-33FB1930B14B}"/>
              </a:ext>
            </a:extLst>
          </p:cNvPr>
          <p:cNvSpPr txBox="1"/>
          <p:nvPr/>
        </p:nvSpPr>
        <p:spPr>
          <a:xfrm>
            <a:off x="1461144" y="4985044"/>
            <a:ext cx="4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dirty="0"/>
              <a:t>1</a:t>
            </a:r>
          </a:p>
        </p:txBody>
      </p:sp>
      <p:cxnSp>
        <p:nvCxnSpPr>
          <p:cNvPr id="23" name="Straight Connector 41">
            <a:extLst>
              <a:ext uri="{FF2B5EF4-FFF2-40B4-BE49-F238E27FC236}">
                <a16:creationId xmlns:a16="http://schemas.microsoft.com/office/drawing/2014/main" id="{21AB6E35-B747-FB4B-25B1-60475269B672}"/>
              </a:ext>
            </a:extLst>
          </p:cNvPr>
          <p:cNvCxnSpPr>
            <a:cxnSpLocks/>
          </p:cNvCxnSpPr>
          <p:nvPr/>
        </p:nvCxnSpPr>
        <p:spPr>
          <a:xfrm>
            <a:off x="3684759" y="3434527"/>
            <a:ext cx="408" cy="2071635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1">
            <a:extLst>
              <a:ext uri="{FF2B5EF4-FFF2-40B4-BE49-F238E27FC236}">
                <a16:creationId xmlns:a16="http://schemas.microsoft.com/office/drawing/2014/main" id="{36B931A7-ED24-114C-E1F9-1163E8D5F386}"/>
              </a:ext>
            </a:extLst>
          </p:cNvPr>
          <p:cNvCxnSpPr>
            <a:cxnSpLocks/>
          </p:cNvCxnSpPr>
          <p:nvPr/>
        </p:nvCxnSpPr>
        <p:spPr>
          <a:xfrm flipH="1">
            <a:off x="5802011" y="3434527"/>
            <a:ext cx="348" cy="2071635"/>
          </a:xfrm>
          <a:prstGeom prst="line">
            <a:avLst/>
          </a:prstGeom>
          <a:solidFill>
            <a:schemeClr val="tx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21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</TotalTime>
  <Words>26</Words>
  <Application>Microsoft Office PowerPoint</Application>
  <PresentationFormat>Skjermfremvisning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Bjørholdt Pettersen</dc:creator>
  <cp:lastModifiedBy>Kristine Bjørholdt Pettersen</cp:lastModifiedBy>
  <cp:revision>12</cp:revision>
  <dcterms:created xsi:type="dcterms:W3CDTF">2025-05-05T09:20:17Z</dcterms:created>
  <dcterms:modified xsi:type="dcterms:W3CDTF">2025-05-05T13:30:31Z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2025-05-05T09:36:17Z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58e6f8b2-dcb6-407b-ac82-c1eebb7701ce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