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88" d="100"/>
          <a:sy n="188" d="100"/>
        </p:scale>
        <p:origin x="57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0714-7C50-2AC2-926F-EC6A9A6FE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98578-8B8C-2124-5310-2CF32D327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D6E5D-69FD-A227-85A7-2AFAC631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EC9-BD7E-45F3-9205-F8830698FAA6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45E36-3607-0E38-EC46-A9711019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D241-533F-F962-2898-3642C0C1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2F1E-E2A2-48FD-9165-F52C836E2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57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CEA7-557C-FFF6-3258-EA262B46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7E582-63B5-4850-E646-D39F6C35F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72631-B7E5-B051-AABD-FD55FF8D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EC9-BD7E-45F3-9205-F8830698FAA6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555F4-F9CE-57BC-B26D-583A7930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B7BBF-4046-2A50-FD85-77858882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2F1E-E2A2-48FD-9165-F52C836E2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19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5296F-083F-6FB7-0136-C12573240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D820A-B02B-737E-21DD-9507C97F5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CF89-0674-926C-0953-D0D32FF4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EC9-BD7E-45F3-9205-F8830698FAA6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8A4E1-DB82-2E4B-DC27-A2B70ABF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6AE8E-2B98-1700-4039-BDA28134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2F1E-E2A2-48FD-9165-F52C836E2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7AED-6BC8-5247-E725-E2E1D717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31D6-DDF1-9CF5-538F-7873AB184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3CA8B-7E23-6876-90B9-F6E8DB13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EC9-BD7E-45F3-9205-F8830698FAA6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E6F88-3E87-80A4-194F-F4419E34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8A45-D6B5-86A5-F11D-807DA57C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2F1E-E2A2-48FD-9165-F52C836E2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88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7886-F96E-C944-2158-8FAE8D6B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AC319-2E4E-9333-0AB8-5A959BE5B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D88E0-C584-509F-E578-50E581D0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EC9-BD7E-45F3-9205-F8830698FAA6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3D410-04F9-6000-0561-CADC7F61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23A6F-B153-B706-362D-DFA19AB8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2F1E-E2A2-48FD-9165-F52C836E2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65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01FF-CD1E-8555-B0EE-CFF8DC97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53E9C-7F73-6A64-DA46-3DFAAF6ED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4CDAE-91C3-5B03-3254-79182B9E0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C3AEF-9538-B1C7-BE87-0598ECC9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EC9-BD7E-45F3-9205-F8830698FAA6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D9437-E451-4F4B-B96B-1FC4FD6C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F97F8-EE55-D1CB-DF52-AACAE2FF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2F1E-E2A2-48FD-9165-F52C836E2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20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4610-A227-E8FA-A4C9-01FE38B3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E516B-76DC-3EE1-8313-888A7AEE3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B1B2C-E92B-46A0-DB45-9D2D4FDE8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C74AC-428B-09C4-6CD4-0FF7BDAC6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F5858-F8AB-983F-D8FC-BA4967E3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5B6B4-AF8C-CB22-72A7-D0FB4AAA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EC9-BD7E-45F3-9205-F8830698FAA6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177AA-5A47-2E74-217C-A7B11406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FAD31-261E-EA89-7473-E5269A5D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2F1E-E2A2-48FD-9165-F52C836E2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49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D58A-4821-1BA9-F51D-E9E35D36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B1A64-61B8-0AE9-BDDE-4CB36691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EC9-BD7E-45F3-9205-F8830698FAA6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CC8F2-4CA6-E670-20EB-021A2F53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27CF9-CC2A-3BE3-F002-675BD103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2F1E-E2A2-48FD-9165-F52C836E2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1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CC149-BE5D-DA8C-D8B0-EE5E0FC7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EC9-BD7E-45F3-9205-F8830698FAA6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F8E01-94EE-469A-598A-7B98DF43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9909E-0E4F-5355-277E-84FA198A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2F1E-E2A2-48FD-9165-F52C836E2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87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40D6-46D0-0C9D-EBA8-07137E58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B6625-53EB-2EA6-AF86-C1E824C29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2E442-34BA-5F73-8E03-5ADA9552D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6AFC-0E2D-161D-5A8C-970D1D27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EC9-BD7E-45F3-9205-F8830698FAA6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42B0A-D19F-587F-53BF-C981E870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8FF36-97C4-6715-F097-3887BC3A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2F1E-E2A2-48FD-9165-F52C836E2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23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7FFE-D81D-8B72-C234-4509B3DD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AC1A6-CA94-8920-A5F2-8D6A4A7CB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77C83-6B0C-63E9-07EA-F2E520124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BEDE0-CAE3-3138-B0C0-562B25C6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7EC9-BD7E-45F3-9205-F8830698FAA6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F0159-337A-5E6A-F2F5-C750F43B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6BA9D-11F9-D0BA-E8FB-1EC49646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42F1E-E2A2-48FD-9165-F52C836E2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03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88EFC-E7F7-8A03-F202-9944E558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8D872-27DE-AE4A-6D5A-10C5C66C4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5030-D611-E432-7E4C-BF066D1CB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147EC9-BD7E-45F3-9205-F8830698FAA6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BE957-546A-8B17-E39A-D4818B682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90CC7-AE98-F1C7-4867-DF65EAF89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E42F1E-E2A2-48FD-9165-F52C836E2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99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33A7A7-424F-09CB-8EF4-C2DB0D06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93" y="725061"/>
            <a:ext cx="11806813" cy="6132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23E1E5-6787-8267-23CA-1B2C164F2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-1470112"/>
            <a:ext cx="9144000" cy="2387600"/>
          </a:xfrm>
        </p:spPr>
        <p:txBody>
          <a:bodyPr/>
          <a:lstStyle/>
          <a:p>
            <a:r>
              <a:rPr lang="nb-NO" dirty="0"/>
              <a:t>Simulation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80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5352-077C-2892-74DC-C4FBE819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Jib kjøringn alene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B52B-4587-01E6-B2AC-6906E4116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03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4F097-C3B7-AE4F-D5FB-0B90AFB0D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30D3-F2FA-E224-6568-9266F85A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Main kjøringn alene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F11EF-20DE-75A6-BC78-3A71606C4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42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3BEC-CA0F-A9B9-D277-B209E4C3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Doblet kjøring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4213-6089-2F76-F468-B42B8CF41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3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88117-0C76-B91F-591F-F02561FD5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3DC1-5EE0-5475-EE79-7ACDE2B9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Doblet kjøring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58CD-9FCD-F101-3396-EEE4DE64E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57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538A-64BA-4E22-6107-76BBAB38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Flow sharing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66DB-954C-7696-C8AD-75E6DA76B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23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AC0F-72C2-0880-D62D-37883F50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Stepinnput 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5AA09-C02D-36F6-7939-AAD093D84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43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A3E8-4586-B936-5E8D-ABD7203D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Tregere ventil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C46B1-2574-EE32-0CBF-CA333BA08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71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20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Simulation Model</vt:lpstr>
      <vt:lpstr>Jib kjøringn alene</vt:lpstr>
      <vt:lpstr>Main kjøringn alene</vt:lpstr>
      <vt:lpstr>Doblet kjøring 1</vt:lpstr>
      <vt:lpstr>Doblet kjøring 2</vt:lpstr>
      <vt:lpstr>Flow sharing</vt:lpstr>
      <vt:lpstr>Stepinnput PS</vt:lpstr>
      <vt:lpstr>Tregere ventil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 Hansen</dc:creator>
  <cp:lastModifiedBy>Emil Hansen</cp:lastModifiedBy>
  <cp:revision>1</cp:revision>
  <dcterms:created xsi:type="dcterms:W3CDTF">2025-04-22T11:45:24Z</dcterms:created>
  <dcterms:modified xsi:type="dcterms:W3CDTF">2025-04-23T11:43:44Z</dcterms:modified>
</cp:coreProperties>
</file>