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F754D-0324-4047-8836-19D6221A881C}" v="103" dt="2025-05-05T11:56:48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2693" y="2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79A6-EBD5-4E8E-A8D5-6D9A4684E018}" type="datetimeFigureOut">
              <a:rPr lang="da-DK"/>
              <a:t>05-05-2025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9EAB1-7DB7-40EB-8DEA-2286F50210FC}" type="slidenum">
              <a:rPr lang="da-DK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95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9EAB1-7DB7-40EB-8DEA-2286F50210FC}" type="slidenum">
              <a:rPr lang="da-DK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75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8ED557-16CF-0AC9-9C18-14D4E58E8966}"/>
              </a:ext>
            </a:extLst>
          </p:cNvPr>
          <p:cNvGrpSpPr/>
          <p:nvPr/>
        </p:nvGrpSpPr>
        <p:grpSpPr>
          <a:xfrm>
            <a:off x="405211" y="502920"/>
            <a:ext cx="10342145" cy="4010846"/>
            <a:chOff x="405211" y="502920"/>
            <a:chExt cx="10342145" cy="40108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377DB7-779E-B54B-1E53-ED64FB85A8C0}"/>
                </a:ext>
              </a:extLst>
            </p:cNvPr>
            <p:cNvSpPr/>
            <p:nvPr/>
          </p:nvSpPr>
          <p:spPr>
            <a:xfrm>
              <a:off x="3301885" y="1646263"/>
              <a:ext cx="1232213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Feed Forward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78AE20-B526-CBD0-BA4F-EEFBF702C82A}"/>
                </a:ext>
              </a:extLst>
            </p:cNvPr>
            <p:cNvSpPr/>
            <p:nvPr/>
          </p:nvSpPr>
          <p:spPr>
            <a:xfrm>
              <a:off x="8296446" y="3028965"/>
              <a:ext cx="893478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DCV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F92B41-4E5E-5D94-BF41-5EC4A8C7E827}"/>
                </a:ext>
              </a:extLst>
            </p:cNvPr>
            <p:cNvSpPr/>
            <p:nvPr/>
          </p:nvSpPr>
          <p:spPr>
            <a:xfrm>
              <a:off x="3514734" y="3028965"/>
              <a:ext cx="849992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/>
                <a:t>PID</a:t>
              </a:r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E6AF5E-7456-02A3-2DC2-6C83D2C90659}"/>
                </a:ext>
              </a:extLst>
            </p:cNvPr>
            <p:cNvSpPr/>
            <p:nvPr/>
          </p:nvSpPr>
          <p:spPr>
            <a:xfrm>
              <a:off x="5057006" y="330006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A7DFA30-253F-4F1D-20AA-7AB98F73A307}"/>
                </a:ext>
              </a:extLst>
            </p:cNvPr>
            <p:cNvSpPr/>
            <p:nvPr/>
          </p:nvSpPr>
          <p:spPr>
            <a:xfrm>
              <a:off x="2585399" y="3300060"/>
              <a:ext cx="36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71E6D7-47C0-6FD7-6A7D-2A667013DCB1}"/>
                </a:ext>
              </a:extLst>
            </p:cNvPr>
            <p:cNvCxnSpPr/>
            <p:nvPr/>
          </p:nvCxnSpPr>
          <p:spPr>
            <a:xfrm>
              <a:off x="4946291" y="3232889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F12C59-6B75-8631-3D10-FD8677FD0D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47249" y="3236373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963D18-A03F-6FCB-3D2F-CE322769312A}"/>
                </a:ext>
              </a:extLst>
            </p:cNvPr>
            <p:cNvCxnSpPr/>
            <p:nvPr/>
          </p:nvCxnSpPr>
          <p:spPr>
            <a:xfrm>
              <a:off x="4940105" y="368713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12458D-B9DD-9835-2FAF-2A0FF254F1D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39061" y="368713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30EA90-D61C-CAD1-D258-DA19C62DE069}"/>
                </a:ext>
              </a:extLst>
            </p:cNvPr>
            <p:cNvCxnSpPr>
              <a:cxnSpLocks/>
              <a:stCxn id="10" idx="3"/>
              <a:endCxn id="11" idx="2"/>
            </p:cNvCxnSpPr>
            <p:nvPr/>
          </p:nvCxnSpPr>
          <p:spPr>
            <a:xfrm flipV="1">
              <a:off x="4364726" y="3480060"/>
              <a:ext cx="69228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1CBD97-4725-9914-A27D-D3FEE32D6D3C}"/>
                </a:ext>
              </a:extLst>
            </p:cNvPr>
            <p:cNvCxnSpPr>
              <a:cxnSpLocks/>
              <a:stCxn id="11" idx="6"/>
              <a:endCxn id="58" idx="1"/>
            </p:cNvCxnSpPr>
            <p:nvPr/>
          </p:nvCxnSpPr>
          <p:spPr>
            <a:xfrm>
              <a:off x="5417006" y="3480060"/>
              <a:ext cx="83035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6A5514-E036-D2EE-CE21-AACBFD8297BF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>
              <a:off x="2945399" y="3480060"/>
              <a:ext cx="569335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0D88B1F-7F1F-08E5-802D-BA6E6F76D655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9189924" y="3480061"/>
              <a:ext cx="6072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5B94F58-5C84-34FF-16E7-2A32963644ED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>
              <a:off x="4534098" y="2097359"/>
              <a:ext cx="702908" cy="120270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764633-6688-D9C9-670B-F70835102FD4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305940" y="3480060"/>
              <a:ext cx="12794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8106FFC-443B-945A-1BB6-6AD27BA029C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224704" y="2097359"/>
              <a:ext cx="20771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6615812D-92BE-747D-1B5A-DBCFAEDB2330}"/>
                </a:ext>
              </a:extLst>
            </p:cNvPr>
            <p:cNvCxnSpPr>
              <a:cxnSpLocks/>
              <a:stCxn id="8" idx="2"/>
              <a:endCxn id="12" idx="4"/>
            </p:cNvCxnSpPr>
            <p:nvPr/>
          </p:nvCxnSpPr>
          <p:spPr>
            <a:xfrm rot="5400000" flipH="1">
              <a:off x="6383277" y="42182"/>
              <a:ext cx="271096" cy="7506852"/>
            </a:xfrm>
            <a:prstGeom prst="bentConnector3">
              <a:avLst>
                <a:gd name="adj1" fmla="val -8432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BBF3A9-8ACE-D26F-0DE1-DA5A69D1222B}"/>
                </a:ext>
              </a:extLst>
            </p:cNvPr>
            <p:cNvCxnSpPr/>
            <p:nvPr/>
          </p:nvCxnSpPr>
          <p:spPr>
            <a:xfrm>
              <a:off x="2418536" y="330006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C1EB8F-F21F-D1EF-D4C8-25D323BD89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17492" y="330006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E8C6CE-CD4D-D537-DD66-BEE66B70A253}"/>
                </a:ext>
              </a:extLst>
            </p:cNvPr>
            <p:cNvCxnSpPr/>
            <p:nvPr/>
          </p:nvCxnSpPr>
          <p:spPr>
            <a:xfrm>
              <a:off x="2913836" y="36900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686B2E7-8F0B-AC2B-A862-9D5400BEA73C}"/>
                    </a:ext>
                  </a:extLst>
                </p:cNvPr>
                <p:cNvSpPr txBox="1"/>
                <p:nvPr/>
              </p:nvSpPr>
              <p:spPr>
                <a:xfrm>
                  <a:off x="1608189" y="3501225"/>
                  <a:ext cx="666273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686B2E7-8F0B-AC2B-A862-9D5400BEA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189" y="3501225"/>
                  <a:ext cx="666273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611ADB3-6E29-07BE-AD4E-4B9D92A28300}"/>
                    </a:ext>
                  </a:extLst>
                </p:cNvPr>
                <p:cNvSpPr txBox="1"/>
                <p:nvPr/>
              </p:nvSpPr>
              <p:spPr>
                <a:xfrm>
                  <a:off x="5204740" y="2400389"/>
                  <a:ext cx="566309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611ADB3-6E29-07BE-AD4E-4B9D92A28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740" y="2400389"/>
                  <a:ext cx="566309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BAB048A-0A04-1BE7-FEAF-0534A9A04C49}"/>
                    </a:ext>
                  </a:extLst>
                </p:cNvPr>
                <p:cNvSpPr txBox="1"/>
                <p:nvPr/>
              </p:nvSpPr>
              <p:spPr>
                <a:xfrm>
                  <a:off x="2269893" y="1705776"/>
                  <a:ext cx="640945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BAB048A-0A04-1BE7-FEAF-0534A9A04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893" y="1705776"/>
                  <a:ext cx="640945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7541A7-A14E-8187-178C-B0F8258E1DA1}"/>
                    </a:ext>
                  </a:extLst>
                </p:cNvPr>
                <p:cNvSpPr txBox="1"/>
                <p:nvPr/>
              </p:nvSpPr>
              <p:spPr>
                <a:xfrm>
                  <a:off x="5868585" y="4144434"/>
                  <a:ext cx="82554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𝑚𝑒𝑎𝑠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7541A7-A14E-8187-178C-B0F8258E1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585" y="4144434"/>
                  <a:ext cx="82554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058BE8A-66F3-19B0-E3C9-8E1D9CAC8BA3}"/>
                    </a:ext>
                  </a:extLst>
                </p:cNvPr>
                <p:cNvSpPr txBox="1"/>
                <p:nvPr/>
              </p:nvSpPr>
              <p:spPr>
                <a:xfrm>
                  <a:off x="2837174" y="3065720"/>
                  <a:ext cx="65588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𝑒𝑟𝑟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058BE8A-66F3-19B0-E3C9-8E1D9CAC8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174" y="3065720"/>
                  <a:ext cx="6558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C0AD685-EB54-B725-AD0F-557B79402A5B}"/>
                    </a:ext>
                  </a:extLst>
                </p:cNvPr>
                <p:cNvSpPr txBox="1"/>
                <p:nvPr/>
              </p:nvSpPr>
              <p:spPr>
                <a:xfrm>
                  <a:off x="5998928" y="1009562"/>
                  <a:ext cx="1740412" cy="391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nb-NO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nb-NO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C0AD685-EB54-B725-AD0F-557B79402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928" y="1009562"/>
                  <a:ext cx="1740412" cy="391261"/>
                </a:xfrm>
                <a:prstGeom prst="rect">
                  <a:avLst/>
                </a:prstGeom>
                <a:blipFill>
                  <a:blip r:embed="rId8"/>
                  <a:stretch>
                    <a:fillRect b="-78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AAC83A-3C38-0630-48FE-6C5BD9DCAE25}"/>
                    </a:ext>
                  </a:extLst>
                </p:cNvPr>
                <p:cNvSpPr txBox="1"/>
                <p:nvPr/>
              </p:nvSpPr>
              <p:spPr>
                <a:xfrm>
                  <a:off x="5651973" y="3102135"/>
                  <a:ext cx="37003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AAC83A-3C38-0630-48FE-6C5BD9DCA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973" y="3102135"/>
                  <a:ext cx="37003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A0379B-0852-7197-3360-EBD2336C0CDD}"/>
                    </a:ext>
                  </a:extLst>
                </p:cNvPr>
                <p:cNvSpPr txBox="1"/>
                <p:nvPr/>
              </p:nvSpPr>
              <p:spPr>
                <a:xfrm>
                  <a:off x="4381899" y="3054595"/>
                  <a:ext cx="566309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A0379B-0852-7197-3360-EBD2336C0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899" y="3054595"/>
                  <a:ext cx="566309" cy="391582"/>
                </a:xfrm>
                <a:prstGeom prst="rect">
                  <a:avLst/>
                </a:prstGeom>
                <a:blipFill>
                  <a:blip r:embed="rId10"/>
                  <a:stretch>
                    <a:fillRect b="-109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F7ABE7-0243-8E84-69EA-CF14ABCCBABC}"/>
                </a:ext>
              </a:extLst>
            </p:cNvPr>
            <p:cNvSpPr/>
            <p:nvPr/>
          </p:nvSpPr>
          <p:spPr>
            <a:xfrm>
              <a:off x="405211" y="1646263"/>
              <a:ext cx="1232214" cy="2284894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/>
                <a:t>Motion</a:t>
              </a:r>
            </a:p>
            <a:p>
              <a:pPr algn="ctr"/>
              <a:r>
                <a:rPr lang="nb-NO"/>
                <a:t>Reference</a:t>
              </a:r>
              <a:endParaRPr lang="en-GB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DE941E-517D-ABF3-2B2E-BE039597E5E9}"/>
                </a:ext>
              </a:extLst>
            </p:cNvPr>
            <p:cNvSpPr/>
            <p:nvPr/>
          </p:nvSpPr>
          <p:spPr>
            <a:xfrm>
              <a:off x="6247359" y="3028965"/>
              <a:ext cx="1195773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Deadband comp</a:t>
              </a:r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0ABC2C2-D6BE-F3BA-0D0F-80D7766C8D20}"/>
                </a:ext>
              </a:extLst>
            </p:cNvPr>
            <p:cNvCxnSpPr>
              <a:cxnSpLocks/>
              <a:stCxn id="58" idx="3"/>
              <a:endCxn id="9" idx="1"/>
            </p:cNvCxnSpPr>
            <p:nvPr/>
          </p:nvCxnSpPr>
          <p:spPr>
            <a:xfrm>
              <a:off x="7443132" y="3480061"/>
              <a:ext cx="8533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8FB3535-285C-3891-A340-C52BD5446958}"/>
                    </a:ext>
                  </a:extLst>
                </p:cNvPr>
                <p:cNvSpPr txBox="1"/>
                <p:nvPr/>
              </p:nvSpPr>
              <p:spPr>
                <a:xfrm>
                  <a:off x="7591575" y="3093543"/>
                  <a:ext cx="63151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8FB3535-285C-3891-A340-C52BD5446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575" y="3093543"/>
                  <a:ext cx="63151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85A4DB3-819C-F3DF-7026-805F20428D33}"/>
                    </a:ext>
                  </a:extLst>
                </p:cNvPr>
                <p:cNvSpPr txBox="1"/>
                <p:nvPr/>
              </p:nvSpPr>
              <p:spPr>
                <a:xfrm>
                  <a:off x="9291755" y="3096846"/>
                  <a:ext cx="3997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85A4DB3-819C-F3DF-7026-805F20428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755" y="3096846"/>
                  <a:ext cx="399788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98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CDE26F-95DA-880C-8D0E-025C35F88F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00911" y="502920"/>
              <a:ext cx="24020" cy="25388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9DC4B2E-B336-EC3D-AACE-7BD58FC89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50317" y="788792"/>
              <a:ext cx="10393" cy="225765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E8FA113-BE89-2DAA-CA2B-4626AA136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6322" y="1039099"/>
              <a:ext cx="6244" cy="20060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F5FC8C-CE24-25F1-0435-28209BE0F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038" y="524571"/>
              <a:ext cx="680389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DC7814-FB06-FC3B-C5E9-294656957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8790" y="788792"/>
              <a:ext cx="6303461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BFF10A0-BE9E-3A3E-F1FA-2F309BDCCE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6767" y="1046936"/>
              <a:ext cx="57935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5A7D44C-3C04-7D9D-F489-F556D3B41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7159" y="1029646"/>
              <a:ext cx="0" cy="616617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0AAB63B-B570-75CF-61A3-477476DB5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8790" y="769620"/>
              <a:ext cx="7270" cy="877000"/>
            </a:xfrm>
            <a:prstGeom prst="line">
              <a:avLst/>
            </a:prstGeom>
            <a:ln w="38100">
              <a:solidFill>
                <a:schemeClr val="accent4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8BF0D9-5821-407E-1615-32282239C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1038" y="502920"/>
              <a:ext cx="0" cy="1147873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FE56DC-10AB-B5FE-A536-1DC29569E9A1}"/>
                </a:ext>
              </a:extLst>
            </p:cNvPr>
            <p:cNvSpPr/>
            <p:nvPr/>
          </p:nvSpPr>
          <p:spPr>
            <a:xfrm>
              <a:off x="9797146" y="3028965"/>
              <a:ext cx="950210" cy="9021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/>
                <a:t>System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BCC9EC1-563C-BE2E-6BE2-7E7C3CBC5FCB}"/>
              </a:ext>
            </a:extLst>
          </p:cNvPr>
          <p:cNvGrpSpPr/>
          <p:nvPr/>
        </p:nvGrpSpPr>
        <p:grpSpPr>
          <a:xfrm>
            <a:off x="0" y="-2094135"/>
            <a:ext cx="12192000" cy="9349392"/>
            <a:chOff x="0" y="-2094135"/>
            <a:chExt cx="12192000" cy="93493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31B9BC-E187-B2C0-0087-9770843B374B}"/>
                </a:ext>
              </a:extLst>
            </p:cNvPr>
            <p:cNvSpPr/>
            <p:nvPr/>
          </p:nvSpPr>
          <p:spPr>
            <a:xfrm>
              <a:off x="0" y="-2094135"/>
              <a:ext cx="12192000" cy="9349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9853AD-9FB2-E9B3-BD4C-BB4AABC69FAF}"/>
                </a:ext>
              </a:extLst>
            </p:cNvPr>
            <p:cNvGrpSpPr/>
            <p:nvPr/>
          </p:nvGrpSpPr>
          <p:grpSpPr>
            <a:xfrm>
              <a:off x="2322609" y="-2094135"/>
              <a:ext cx="6333711" cy="9349392"/>
              <a:chOff x="2322609" y="-2094135"/>
              <a:chExt cx="6333711" cy="934939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2BB2280-A887-77EE-15AD-7FB50E55B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8274" y="-2094135"/>
                <a:ext cx="5558046" cy="9349392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36CE05B-66B1-4C85-0945-C7A320E6F3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48038" y="-89875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B1AF247-4C96-75C4-1273-3296308DBF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8620" y="-1334523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24AD6C3-0ED9-6B59-6296-99E746F282C8}"/>
                  </a:ext>
                </a:extLst>
              </p:cNvPr>
              <p:cNvSpPr/>
              <p:nvPr/>
            </p:nvSpPr>
            <p:spPr>
              <a:xfrm>
                <a:off x="2322609" y="-166839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111E3CD-C361-D3CF-D5DE-3AA5E82474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73930" y="-259080"/>
                <a:ext cx="518120" cy="59955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7D3F9C5-FD64-35CC-37C4-F971C0510133}"/>
                  </a:ext>
                </a:extLst>
              </p:cNvPr>
              <p:cNvSpPr/>
              <p:nvPr/>
            </p:nvSpPr>
            <p:spPr>
              <a:xfrm>
                <a:off x="4721780" y="198530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915EC87-A2CD-A805-C294-7ABE508146B5}"/>
                  </a:ext>
                </a:extLst>
              </p:cNvPr>
              <p:cNvCxnSpPr>
                <a:cxnSpLocks/>
              </p:cNvCxnSpPr>
              <p:nvPr/>
            </p:nvCxnSpPr>
            <p:spPr>
              <a:xfrm rot="-4380000">
                <a:off x="4349717" y="-506592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046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F7DCF9D-5F1C-1F6A-6664-54D4FF3D53A5}"/>
              </a:ext>
            </a:extLst>
          </p:cNvPr>
          <p:cNvGrpSpPr/>
          <p:nvPr/>
        </p:nvGrpSpPr>
        <p:grpSpPr>
          <a:xfrm>
            <a:off x="0" y="-1572215"/>
            <a:ext cx="12192000" cy="8824515"/>
            <a:chOff x="0" y="-1572215"/>
            <a:chExt cx="12192000" cy="88245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258A67-DCB3-8C19-057F-C964CD77E9EB}"/>
                </a:ext>
              </a:extLst>
            </p:cNvPr>
            <p:cNvSpPr/>
            <p:nvPr/>
          </p:nvSpPr>
          <p:spPr>
            <a:xfrm>
              <a:off x="0" y="-1572215"/>
              <a:ext cx="12192000" cy="88245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3D9C66-A607-DB0B-23A9-B143EAB0861A}"/>
                </a:ext>
              </a:extLst>
            </p:cNvPr>
            <p:cNvGrpSpPr/>
            <p:nvPr/>
          </p:nvGrpSpPr>
          <p:grpSpPr>
            <a:xfrm>
              <a:off x="1829849" y="-1572215"/>
              <a:ext cx="7080471" cy="8824515"/>
              <a:chOff x="1829849" y="-1572215"/>
              <a:chExt cx="7080471" cy="882451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9EEB5A9-1684-31F2-280C-7EED0D4EB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7467" y="-1572215"/>
                <a:ext cx="5732853" cy="8824515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8C732B0-8128-0DFA-736F-6F55D672CB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2678" y="-46695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8363A97F-F018-A2B7-1E15-CEC204556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260" y="-902723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C078D54-8E61-E84E-8C90-101FA7525985}"/>
                  </a:ext>
                </a:extLst>
              </p:cNvPr>
              <p:cNvSpPr/>
              <p:nvPr/>
            </p:nvSpPr>
            <p:spPr>
              <a:xfrm>
                <a:off x="3887249" y="-123659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9A27BA25-090B-2958-DEBE-327543223A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97385" y="538480"/>
                <a:ext cx="518120" cy="59955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F749EAA-D7B8-3730-7D67-F6A73DC50627}"/>
                  </a:ext>
                </a:extLst>
              </p:cNvPr>
              <p:cNvSpPr/>
              <p:nvPr/>
            </p:nvSpPr>
            <p:spPr>
              <a:xfrm>
                <a:off x="5845235" y="996090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3DE54-8FC1-D75A-0E89-FC129B399562}"/>
                  </a:ext>
                </a:extLst>
              </p:cNvPr>
              <p:cNvCxnSpPr>
                <a:cxnSpLocks/>
              </p:cNvCxnSpPr>
              <p:nvPr/>
            </p:nvCxnSpPr>
            <p:spPr>
              <a:xfrm rot="-3060000">
                <a:off x="5473172" y="290968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416E4B-1482-D0B6-4EA3-4738D7335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278" y="323637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CF4F594-8BC1-DF86-EC03-5B35B96A6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5860" y="2800597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80DD48F-C0AA-9712-95E8-2E0B85CA8076}"/>
                  </a:ext>
                </a:extLst>
              </p:cNvPr>
              <p:cNvSpPr/>
              <p:nvPr/>
            </p:nvSpPr>
            <p:spPr>
              <a:xfrm>
                <a:off x="1829849" y="246672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27EBD20-5783-C221-BD6F-7C90250F87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58366" y="3216050"/>
                <a:ext cx="518120" cy="59955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AFA92AE-6C19-129A-9250-5D3610417174}"/>
                  </a:ext>
                </a:extLst>
              </p:cNvPr>
              <p:cNvSpPr/>
              <p:nvPr/>
            </p:nvSpPr>
            <p:spPr>
              <a:xfrm>
                <a:off x="4680168" y="3592380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AEDC6E1-EEA5-06DA-E856-E9765E13107D}"/>
                  </a:ext>
                </a:extLst>
              </p:cNvPr>
              <p:cNvCxnSpPr>
                <a:cxnSpLocks/>
              </p:cNvCxnSpPr>
              <p:nvPr/>
            </p:nvCxnSpPr>
            <p:spPr>
              <a:xfrm rot="-5700000">
                <a:off x="3934153" y="2968538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9652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9E43E9B-BD37-A509-30E8-B2BC7E9FD135}"/>
              </a:ext>
            </a:extLst>
          </p:cNvPr>
          <p:cNvGrpSpPr/>
          <p:nvPr/>
        </p:nvGrpSpPr>
        <p:grpSpPr>
          <a:xfrm>
            <a:off x="0" y="-976987"/>
            <a:ext cx="12192000" cy="8229287"/>
            <a:chOff x="0" y="-976987"/>
            <a:chExt cx="12192000" cy="822928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B1DC10-396E-AC8D-FE97-93387CD935DE}"/>
                </a:ext>
              </a:extLst>
            </p:cNvPr>
            <p:cNvSpPr/>
            <p:nvPr/>
          </p:nvSpPr>
          <p:spPr>
            <a:xfrm>
              <a:off x="0" y="-976987"/>
              <a:ext cx="12192000" cy="8229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94B17C-75F8-682A-EDB3-DD5EA3EBD004}"/>
                </a:ext>
              </a:extLst>
            </p:cNvPr>
            <p:cNvGrpSpPr/>
            <p:nvPr/>
          </p:nvGrpSpPr>
          <p:grpSpPr>
            <a:xfrm>
              <a:off x="1645174" y="-976987"/>
              <a:ext cx="8901651" cy="8229287"/>
              <a:chOff x="1822229" y="-976987"/>
              <a:chExt cx="8901651" cy="8229287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6D5B488-42ED-B622-5100-84116F779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7467" y="-976987"/>
                <a:ext cx="7546413" cy="8229287"/>
              </a:xfrm>
              <a:prstGeom prst="rect">
                <a:avLst/>
              </a:prstGeom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98C9532-CF18-E37B-A96C-A40C2F4023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5396" y="-72463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FD9EEEE-1482-4D86-CD7F-F9C566850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5978" y="-508236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44800C8-5803-1140-3DC2-30629241FB9C}"/>
                  </a:ext>
                </a:extLst>
              </p:cNvPr>
              <p:cNvSpPr/>
              <p:nvPr/>
            </p:nvSpPr>
            <p:spPr>
              <a:xfrm>
                <a:off x="4419967" y="-842108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64249AD-37AF-7F44-71E2-0F3126188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90374" y="592377"/>
                <a:ext cx="570270" cy="6543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A14348B-AF8C-911D-DD82-522B764E8B8B}"/>
                  </a:ext>
                </a:extLst>
              </p:cNvPr>
              <p:cNvSpPr/>
              <p:nvPr/>
            </p:nvSpPr>
            <p:spPr>
              <a:xfrm>
                <a:off x="6690374" y="1104827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2A988A7-FD81-3079-83F5-4133D3918279}"/>
                  </a:ext>
                </a:extLst>
              </p:cNvPr>
              <p:cNvCxnSpPr>
                <a:cxnSpLocks/>
              </p:cNvCxnSpPr>
              <p:nvPr/>
            </p:nvCxnSpPr>
            <p:spPr>
              <a:xfrm rot="-2340000">
                <a:off x="6318311" y="399705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1FE603F-1DD9-0B0C-2C99-F7F5F85D03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658" y="324907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718B254-FDD2-F010-4BF4-57C754C34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240" y="2813297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2239618-3401-CBF5-45CB-2FBCA925D41A}"/>
                  </a:ext>
                </a:extLst>
              </p:cNvPr>
              <p:cNvSpPr/>
              <p:nvPr/>
            </p:nvSpPr>
            <p:spPr>
              <a:xfrm>
                <a:off x="1822229" y="247942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DB0C03-DFAC-FB89-28BA-79A3F92137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9967" y="3337560"/>
                <a:ext cx="455837" cy="535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8936D56-1357-9384-5C59-4D2528378600}"/>
                  </a:ext>
                </a:extLst>
              </p:cNvPr>
              <p:cNvSpPr/>
              <p:nvPr/>
            </p:nvSpPr>
            <p:spPr>
              <a:xfrm>
                <a:off x="4679486" y="3649874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4422282-A0AC-1408-B3B9-0CF398431187}"/>
                  </a:ext>
                </a:extLst>
              </p:cNvPr>
              <p:cNvCxnSpPr>
                <a:cxnSpLocks/>
              </p:cNvCxnSpPr>
              <p:nvPr/>
            </p:nvCxnSpPr>
            <p:spPr>
              <a:xfrm rot="-5700000">
                <a:off x="3933471" y="3026032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1305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F09CEE1-9555-20F4-621D-A439AAEDE131}"/>
              </a:ext>
            </a:extLst>
          </p:cNvPr>
          <p:cNvGrpSpPr/>
          <p:nvPr/>
        </p:nvGrpSpPr>
        <p:grpSpPr>
          <a:xfrm>
            <a:off x="0" y="-1967488"/>
            <a:ext cx="12192000" cy="10792975"/>
            <a:chOff x="0" y="-1967488"/>
            <a:chExt cx="12192000" cy="1079297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A4D8A5-7A84-E395-522E-4793E26436A0}"/>
                </a:ext>
              </a:extLst>
            </p:cNvPr>
            <p:cNvSpPr/>
            <p:nvPr/>
          </p:nvSpPr>
          <p:spPr>
            <a:xfrm>
              <a:off x="0" y="-1967488"/>
              <a:ext cx="12192000" cy="10792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01E05F-8A4A-4281-1623-742E6CE26E4D}"/>
                </a:ext>
              </a:extLst>
            </p:cNvPr>
            <p:cNvGrpSpPr/>
            <p:nvPr/>
          </p:nvGrpSpPr>
          <p:grpSpPr>
            <a:xfrm>
              <a:off x="2063005" y="-1967487"/>
              <a:ext cx="8065990" cy="10792974"/>
              <a:chOff x="1685069" y="-2664374"/>
              <a:chExt cx="8065990" cy="1079297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600C4CC-9086-85B5-0B8B-32A85883E4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6006" y="-2664374"/>
                <a:ext cx="6825053" cy="10792974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DF4ECDE-1868-4ADB-E8C8-E8CE89DD69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4836" y="416332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9956247-3C6F-982C-07CF-6BA0F22A1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418" y="-19441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33A853E-7937-CFD0-E980-1CDF50A82AAB}"/>
                  </a:ext>
                </a:extLst>
              </p:cNvPr>
              <p:cNvSpPr/>
              <p:nvPr/>
            </p:nvSpPr>
            <p:spPr>
              <a:xfrm>
                <a:off x="3749407" y="-353313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F2801F8-9511-2446-171A-C9AD4E3E61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16029" y="709697"/>
                <a:ext cx="570270" cy="6543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97EB068-401E-4C01-AFAB-6E787520D8D5}"/>
                  </a:ext>
                </a:extLst>
              </p:cNvPr>
              <p:cNvSpPr/>
              <p:nvPr/>
            </p:nvSpPr>
            <p:spPr>
              <a:xfrm>
                <a:off x="6216029" y="1222147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00AE435-4D2F-7A46-4746-66407A207F91}"/>
                  </a:ext>
                </a:extLst>
              </p:cNvPr>
              <p:cNvCxnSpPr>
                <a:cxnSpLocks/>
              </p:cNvCxnSpPr>
              <p:nvPr/>
            </p:nvCxnSpPr>
            <p:spPr>
              <a:xfrm rot="-3000000">
                <a:off x="5843966" y="517025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0ACF88-FC7E-691B-0BD2-DEA54E430D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0498" y="4098798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0FE1210-0FC0-2DB1-EEA1-28B8EF5FA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080" y="3663025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B864BB7-2F7F-5F1D-F8B0-ED2102A1AAF2}"/>
                  </a:ext>
                </a:extLst>
              </p:cNvPr>
              <p:cNvSpPr/>
              <p:nvPr/>
            </p:nvSpPr>
            <p:spPr>
              <a:xfrm>
                <a:off x="1685069" y="3329153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2319C5F-87CE-176C-3F60-CB3C805EA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7567" y="4183478"/>
                <a:ext cx="455837" cy="535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681F1DF-05AF-C581-5831-3C8D0463593A}"/>
                  </a:ext>
                </a:extLst>
              </p:cNvPr>
              <p:cNvSpPr/>
              <p:nvPr/>
            </p:nvSpPr>
            <p:spPr>
              <a:xfrm>
                <a:off x="4527086" y="4495792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7EFB3E0-FFA1-436E-C157-BDCC55FC6853}"/>
                  </a:ext>
                </a:extLst>
              </p:cNvPr>
              <p:cNvCxnSpPr>
                <a:cxnSpLocks/>
              </p:cNvCxnSpPr>
              <p:nvPr/>
            </p:nvCxnSpPr>
            <p:spPr>
              <a:xfrm rot="-5700000">
                <a:off x="3781071" y="3871950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586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E95B19E-A483-140D-3325-8C2982B22E98}"/>
              </a:ext>
            </a:extLst>
          </p:cNvPr>
          <p:cNvGrpSpPr/>
          <p:nvPr/>
        </p:nvGrpSpPr>
        <p:grpSpPr>
          <a:xfrm>
            <a:off x="0" y="-1032189"/>
            <a:ext cx="12192000" cy="8922378"/>
            <a:chOff x="0" y="-1032189"/>
            <a:chExt cx="12192000" cy="892237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5167F0-1442-2809-72F8-846C79550617}"/>
                </a:ext>
              </a:extLst>
            </p:cNvPr>
            <p:cNvSpPr/>
            <p:nvPr/>
          </p:nvSpPr>
          <p:spPr>
            <a:xfrm>
              <a:off x="0" y="-1032189"/>
              <a:ext cx="12192000" cy="89223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47BDE6-EAAA-AE00-AE9A-2102D00F84FE}"/>
                </a:ext>
              </a:extLst>
            </p:cNvPr>
            <p:cNvGrpSpPr/>
            <p:nvPr/>
          </p:nvGrpSpPr>
          <p:grpSpPr>
            <a:xfrm>
              <a:off x="2747534" y="-1032189"/>
              <a:ext cx="6696931" cy="8922378"/>
              <a:chOff x="1685069" y="-793778"/>
              <a:chExt cx="6696931" cy="892237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D94D1A0-A7E1-C947-8BEE-7DAC4633B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26006" y="-793778"/>
                <a:ext cx="5455994" cy="8922378"/>
              </a:xfrm>
              <a:prstGeom prst="rect">
                <a:avLst/>
              </a:prstGeom>
            </p:spPr>
          </p:pic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658FC5F-4A8F-8539-A54A-27085DC18D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4356" y="328681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BB6F850-677F-E6E8-29D0-2B5B755EA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938" y="-107092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E7C3D97A-2451-D917-C73E-1D854E5AF321}"/>
                  </a:ext>
                </a:extLst>
              </p:cNvPr>
              <p:cNvSpPr/>
              <p:nvPr/>
            </p:nvSpPr>
            <p:spPr>
              <a:xfrm>
                <a:off x="3718927" y="-440964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C62B261-1469-23C8-F0F4-BE3B0E0D1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0962" y="1205118"/>
                <a:ext cx="276438" cy="921405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3699E31-E976-D0DD-BFFB-80DE5DB7510D}"/>
                  </a:ext>
                </a:extLst>
              </p:cNvPr>
              <p:cNvSpPr/>
              <p:nvPr/>
            </p:nvSpPr>
            <p:spPr>
              <a:xfrm>
                <a:off x="5247176" y="1792745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71F446E-9BA6-BA32-8C82-846664620385}"/>
                  </a:ext>
                </a:extLst>
              </p:cNvPr>
              <p:cNvCxnSpPr>
                <a:cxnSpLocks/>
              </p:cNvCxnSpPr>
              <p:nvPr/>
            </p:nvCxnSpPr>
            <p:spPr>
              <a:xfrm rot="-3000000">
                <a:off x="5230962" y="1118984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77C0A66-E7EB-532F-C47F-5B92F369EE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0498" y="4098798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F60D8D4-260F-7165-B71F-DDBD2D934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080" y="3663025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5905C084-0069-5891-F81A-216374FD1D3E}"/>
                  </a:ext>
                </a:extLst>
              </p:cNvPr>
              <p:cNvSpPr/>
              <p:nvPr/>
            </p:nvSpPr>
            <p:spPr>
              <a:xfrm>
                <a:off x="1685069" y="3329153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F7D38A3-374B-09AA-D35B-0CA790EBF4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7567" y="4183478"/>
                <a:ext cx="455837" cy="535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822B44E-55BB-49E2-5DB8-B13D91AFF691}"/>
                  </a:ext>
                </a:extLst>
              </p:cNvPr>
              <p:cNvSpPr/>
              <p:nvPr/>
            </p:nvSpPr>
            <p:spPr>
              <a:xfrm>
                <a:off x="4527086" y="4495792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56A5C91-AC15-ABB6-57A1-DD84F662BEAF}"/>
                  </a:ext>
                </a:extLst>
              </p:cNvPr>
              <p:cNvCxnSpPr>
                <a:cxnSpLocks/>
              </p:cNvCxnSpPr>
              <p:nvPr/>
            </p:nvCxnSpPr>
            <p:spPr>
              <a:xfrm rot="-5700000">
                <a:off x="3746316" y="3793262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6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02DB90B8-DE64-BDA4-A043-F1EFD39DF986}"/>
              </a:ext>
            </a:extLst>
          </p:cNvPr>
          <p:cNvGrpSpPr/>
          <p:nvPr/>
        </p:nvGrpSpPr>
        <p:grpSpPr>
          <a:xfrm>
            <a:off x="-1126218" y="373380"/>
            <a:ext cx="15975118" cy="6111240"/>
            <a:chOff x="-1126218" y="373380"/>
            <a:chExt cx="15975118" cy="61112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9F76C0-ACA7-3BFD-4A00-F6954EAB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126218" y="373380"/>
              <a:ext cx="15975118" cy="611124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0BFA78-AF6A-FCA9-E391-8EE3222E64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2197991" y="1143000"/>
              <a:ext cx="8814517" cy="4716746"/>
              <a:chOff x="2672224" y="-1927079"/>
              <a:chExt cx="8814517" cy="471674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B2E31D-251F-F9DA-2B95-C1B55A63A7A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393258" y="-1927079"/>
                <a:ext cx="5906117" cy="4716746"/>
                <a:chOff x="4079058" y="-1927079"/>
                <a:chExt cx="5906117" cy="471674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1CA4DECC-FE30-A599-E46A-791B85ACDA99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079058" y="-1927079"/>
                  <a:ext cx="5906117" cy="3753731"/>
                  <a:chOff x="4079058" y="-1818927"/>
                  <a:chExt cx="5906117" cy="3753731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9EC7B0A-6434-91B5-969A-A28B9F01E61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039298" y="-311647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/>
                      <a:t>P</a:t>
                    </a:r>
                    <a:endParaRPr lang="en-GB" dirty="0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7AA94D3-FF77-AD7E-E174-C3DDC2CA766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689901" y="-301794"/>
                    <a:ext cx="2952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/>
                      <a:t>T</a:t>
                    </a:r>
                    <a:endParaRPr lang="en-GB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A1CDF07-3C19-C49E-73C4-B1434299029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039298" y="-1722305"/>
                    <a:ext cx="3209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/>
                      <a:t>A</a:t>
                    </a:r>
                    <a:endParaRPr lang="en-GB" dirty="0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82862CF-590C-9821-711B-D5902750204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661047" y="-1712760"/>
                    <a:ext cx="3241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 dirty="0"/>
                      <a:t>B</a:t>
                    </a:r>
                    <a:endParaRPr lang="en-GB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1A569AB-512E-D0EF-6761-5EEF1476976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4079058" y="1565472"/>
                        <a:ext cx="59727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nb-N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nb-NO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dirty="0"/>
                      </a:p>
                    </p:txBody>
                  </p:sp>
                </mc:Choice>
                <mc:Fallback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91A569AB-512E-D0EF-6761-5EEF147697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79058" y="1565472"/>
                        <a:ext cx="59727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E0CFF18-B017-BACF-A7E7-799A5F5CFF5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664327" y="-301794"/>
                    <a:ext cx="3177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/>
                      <a:t>P</a:t>
                    </a:r>
                    <a:endParaRPr lang="en-GB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F359FA6-E162-9EBE-63DF-6226584EACC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319863" y="-301794"/>
                    <a:ext cx="2952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/>
                      <a:t>T</a:t>
                    </a:r>
                    <a:endParaRPr lang="en-GB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A2985AC-2010-4608-387F-23239F882E9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675750" y="-1818927"/>
                    <a:ext cx="3209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/>
                      <a:t>A</a:t>
                    </a:r>
                    <a:endParaRPr lang="en-GB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1390965-D9BA-8D96-FF77-810111EA3E9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291009" y="-1818927"/>
                    <a:ext cx="3241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b-NO"/>
                      <a:t>B</a:t>
                    </a:r>
                    <a:endParaRPr lang="en-GB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0A68D01D-B2C5-B1DF-F3C1-2C56A134F0E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263497" y="2398406"/>
                      <a:ext cx="934808" cy="3912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𝑠𝑢𝑝𝑝𝑙𝑦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0A68D01D-B2C5-B1DF-F3C1-2C56A134F0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63497" y="2398406"/>
                      <a:ext cx="934808" cy="39126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A1EED120-63AE-A16C-F998-63A89A7C03DF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8616239" y="2372882"/>
                      <a:ext cx="934808" cy="39126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nb-N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𝑠𝑢𝑝𝑝𝑙𝑦</m:t>
                                </m:r>
                              </m:sub>
                            </m:sSub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A1EED120-63AE-A16C-F998-63A89A7C03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16239" y="2372882"/>
                      <a:ext cx="934808" cy="39126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Left Brace 3">
                <a:extLst>
                  <a:ext uri="{FF2B5EF4-FFF2-40B4-BE49-F238E27FC236}">
                    <a16:creationId xmlns:a16="http://schemas.microsoft.com/office/drawing/2014/main" id="{0837F2E7-1D27-09CB-308C-CF51B878DC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09168" y="-1927079"/>
                <a:ext cx="237711" cy="1701799"/>
              </a:xfrm>
              <a:prstGeom prst="leftBrace">
                <a:avLst>
                  <a:gd name="adj1" fmla="val 8333"/>
                  <a:gd name="adj2" fmla="val 50233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1326309-B27B-0371-9E20-9973D0D0653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672224" y="-1172555"/>
                    <a:ext cx="597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1326309-B27B-0371-9E20-9973D0D065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2224" y="-1172555"/>
                    <a:ext cx="5972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C6ED82DF-860F-0F48-C382-5F7178708C9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0311786" y="-1802988"/>
                <a:ext cx="237711" cy="1701799"/>
              </a:xfrm>
              <a:prstGeom prst="leftBrace">
                <a:avLst>
                  <a:gd name="adj1" fmla="val 8333"/>
                  <a:gd name="adj2" fmla="val 50233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646A864-6CBA-56CB-B5EC-AA873720E0B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0549497" y="-1172555"/>
                    <a:ext cx="9372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𝑚𝑒𝑎𝑠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646A864-6CBA-56CB-B5EC-AA873720E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9497" y="-1172555"/>
                    <a:ext cx="93724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848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4793E-D96C-D0DF-D2E9-9004A0141036}"/>
              </a:ext>
            </a:extLst>
          </p:cNvPr>
          <p:cNvGrpSpPr/>
          <p:nvPr/>
        </p:nvGrpSpPr>
        <p:grpSpPr>
          <a:xfrm>
            <a:off x="109633" y="546522"/>
            <a:ext cx="11752167" cy="5395624"/>
            <a:chOff x="109633" y="546522"/>
            <a:chExt cx="11752167" cy="53956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4AA380-F6C0-5BEA-E1F8-CAAE9B718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633" y="562633"/>
              <a:ext cx="11752167" cy="537951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B4F6C3-BBC2-1832-15CD-31B9582E7FE9}"/>
                </a:ext>
              </a:extLst>
            </p:cNvPr>
            <p:cNvSpPr txBox="1"/>
            <p:nvPr/>
          </p:nvSpPr>
          <p:spPr>
            <a:xfrm>
              <a:off x="2642812" y="546522"/>
              <a:ext cx="7122784" cy="3693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nb-NO" b="1" dirty="0"/>
                <a:t>Flow characteristics for a pressure compensated directional control valve</a:t>
              </a:r>
              <a:endParaRPr lang="en-GB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C081EB6-73BC-8037-58F4-91C3954EF00E}"/>
                    </a:ext>
                  </a:extLst>
                </p:cNvPr>
                <p:cNvSpPr txBox="1"/>
                <p:nvPr/>
              </p:nvSpPr>
              <p:spPr>
                <a:xfrm>
                  <a:off x="5503061" y="5572814"/>
                  <a:ext cx="16594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/>
                    <a:t>Control signal 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C081EB6-73BC-8037-58F4-91C3954EF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061" y="5572814"/>
                  <a:ext cx="16594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309" t="-8197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BFCE62-E9DF-2078-4F96-09570BFC1FDA}"/>
                    </a:ext>
                  </a:extLst>
                </p:cNvPr>
                <p:cNvSpPr txBox="1"/>
                <p:nvPr/>
              </p:nvSpPr>
              <p:spPr>
                <a:xfrm rot="16200000">
                  <a:off x="674023" y="3067722"/>
                  <a:ext cx="9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nb-NO" dirty="0"/>
                    <a:t> [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𝑙𝑝𝑚</m:t>
                      </m:r>
                    </m:oMath>
                  </a14:m>
                  <a:r>
                    <a:rPr lang="nb-NO" dirty="0"/>
                    <a:t>]</a:t>
                  </a:r>
                  <a:endParaRPr lang="en-GB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BFCE62-E9DF-2078-4F96-09570BFC1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74023" y="3067722"/>
                  <a:ext cx="93916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197" t="-5161" r="-24590" b="-12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0B8ECBC-48C0-7D4C-B9C5-D7F3BB18C3C4}"/>
                </a:ext>
              </a:extLst>
            </p:cNvPr>
            <p:cNvCxnSpPr>
              <a:cxnSpLocks/>
            </p:cNvCxnSpPr>
            <p:nvPr/>
          </p:nvCxnSpPr>
          <p:spPr>
            <a:xfrm>
              <a:off x="1653540" y="979170"/>
              <a:ext cx="4101084" cy="4379214"/>
            </a:xfrm>
            <a:prstGeom prst="line">
              <a:avLst/>
            </a:prstGeom>
            <a:ln w="57150" cap="rnd">
              <a:solidFill>
                <a:srgbClr val="FFC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E3FFD-5F96-EAFC-F4B0-409F2BF37A75}"/>
                </a:ext>
              </a:extLst>
            </p:cNvPr>
            <p:cNvCxnSpPr>
              <a:cxnSpLocks/>
            </p:cNvCxnSpPr>
            <p:nvPr/>
          </p:nvCxnSpPr>
          <p:spPr>
            <a:xfrm>
              <a:off x="5770245" y="5358384"/>
              <a:ext cx="433959" cy="0"/>
            </a:xfrm>
            <a:prstGeom prst="line">
              <a:avLst/>
            </a:prstGeom>
            <a:ln w="57150" cap="rnd">
              <a:solidFill>
                <a:srgbClr val="FFC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8527DD-8089-CDF0-752F-7464472C7FCA}"/>
                </a:ext>
              </a:extLst>
            </p:cNvPr>
            <p:cNvGrpSpPr/>
            <p:nvPr/>
          </p:nvGrpSpPr>
          <p:grpSpPr>
            <a:xfrm flipH="1">
              <a:off x="6195060" y="979170"/>
              <a:ext cx="4550664" cy="4379214"/>
              <a:chOff x="1805940" y="1131570"/>
              <a:chExt cx="4550664" cy="437921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BB4C663-471E-79BD-A915-07F6F0A073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5940" y="1131570"/>
                <a:ext cx="4101084" cy="4379214"/>
              </a:xfrm>
              <a:prstGeom prst="line">
                <a:avLst/>
              </a:prstGeom>
              <a:ln w="571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AF1CFF7-6C59-7D86-3C6E-18980502E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7024" y="5510784"/>
                <a:ext cx="449580" cy="0"/>
              </a:xfrm>
              <a:prstGeom prst="line">
                <a:avLst/>
              </a:prstGeom>
              <a:ln w="571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D0746B-15E4-D3B2-6F5F-CC394A8DBB3D}"/>
                    </a:ext>
                  </a:extLst>
                </p:cNvPr>
                <p:cNvSpPr txBox="1"/>
                <p:nvPr/>
              </p:nvSpPr>
              <p:spPr>
                <a:xfrm>
                  <a:off x="8034943" y="2727362"/>
                  <a:ext cx="8561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D0746B-15E4-D3B2-6F5F-CC394A8DB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943" y="2727362"/>
                  <a:ext cx="85619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1DDB2A3-AE9B-64A7-5E95-556D0B321DB0}"/>
                    </a:ext>
                  </a:extLst>
                </p:cNvPr>
                <p:cNvSpPr txBox="1"/>
                <p:nvPr/>
              </p:nvSpPr>
              <p:spPr>
                <a:xfrm>
                  <a:off x="3512365" y="2727362"/>
                  <a:ext cx="866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1DDB2A3-AE9B-64A7-5E95-556D0B321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65" y="2727362"/>
                  <a:ext cx="8665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09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4A93F-5A24-61FA-762B-3C9A6A8F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941CC-7E22-108C-3816-1B59D0F15BD3}"/>
              </a:ext>
            </a:extLst>
          </p:cNvPr>
          <p:cNvGrpSpPr/>
          <p:nvPr/>
        </p:nvGrpSpPr>
        <p:grpSpPr>
          <a:xfrm>
            <a:off x="203941" y="438150"/>
            <a:ext cx="11536193" cy="6073140"/>
            <a:chOff x="203941" y="438150"/>
            <a:chExt cx="11536193" cy="60731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EEE652A-7BC8-E06B-485B-A737833CA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41" y="438150"/>
              <a:ext cx="11536193" cy="6073140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640C19F-8FB4-6BAB-022F-0AF448EE7993}"/>
                    </a:ext>
                  </a:extLst>
                </p:cNvPr>
                <p:cNvSpPr txBox="1"/>
                <p:nvPr/>
              </p:nvSpPr>
              <p:spPr>
                <a:xfrm>
                  <a:off x="3522201" y="438150"/>
                  <a:ext cx="5066515" cy="369332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nb-NO" b="1" dirty="0"/>
                    <a:t> characteristics for a directional control valve</a:t>
                  </a:r>
                  <a:endParaRPr lang="en-GB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640C19F-8FB4-6BAB-022F-0AF448EE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2201" y="438150"/>
                  <a:ext cx="5066515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10000" r="-12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5A2637-7CEF-9D43-5B70-2024F74CD024}"/>
                    </a:ext>
                  </a:extLst>
                </p:cNvPr>
                <p:cNvSpPr txBox="1"/>
                <p:nvPr/>
              </p:nvSpPr>
              <p:spPr>
                <a:xfrm>
                  <a:off x="5359249" y="6050518"/>
                  <a:ext cx="16594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/>
                    <a:t>Control signal 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GB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5A2637-7CEF-9D43-5B70-2024F74CD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49" y="6050518"/>
                  <a:ext cx="165942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941" t="-10000" b="-2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E0B04E-D194-BF80-6783-48F3BCAF19B1}"/>
                    </a:ext>
                  </a:extLst>
                </p:cNvPr>
                <p:cNvSpPr txBox="1"/>
                <p:nvPr/>
              </p:nvSpPr>
              <p:spPr>
                <a:xfrm rot="16200000">
                  <a:off x="515963" y="3067722"/>
                  <a:ext cx="1255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nb-NO" dirty="0"/>
                    <a:t>[</a:t>
                  </a:r>
                  <a14:m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nb-NO" dirty="0"/>
                    <a:t>]</a:t>
                  </a:r>
                  <a:endParaRPr lang="en-GB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E0B04E-D194-BF80-6783-48F3BCAF1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5963" y="3067722"/>
                  <a:ext cx="125528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197" t="-4390" r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4DF95D-28F5-E881-53DF-F7B8FC59B763}"/>
                </a:ext>
              </a:extLst>
            </p:cNvPr>
            <p:cNvCxnSpPr>
              <a:cxnSpLocks/>
            </p:cNvCxnSpPr>
            <p:nvPr/>
          </p:nvCxnSpPr>
          <p:spPr>
            <a:xfrm>
              <a:off x="1710690" y="1162050"/>
              <a:ext cx="4028694" cy="4676394"/>
            </a:xfrm>
            <a:prstGeom prst="line">
              <a:avLst/>
            </a:prstGeom>
            <a:ln w="57150" cap="rnd">
              <a:solidFill>
                <a:srgbClr val="FFC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355143-42E1-8B1F-9473-55FDB17EA152}"/>
                </a:ext>
              </a:extLst>
            </p:cNvPr>
            <p:cNvCxnSpPr>
              <a:cxnSpLocks/>
            </p:cNvCxnSpPr>
            <p:nvPr/>
          </p:nvCxnSpPr>
          <p:spPr>
            <a:xfrm>
              <a:off x="5739384" y="5838444"/>
              <a:ext cx="449580" cy="0"/>
            </a:xfrm>
            <a:prstGeom prst="line">
              <a:avLst/>
            </a:prstGeom>
            <a:ln w="57150" cap="rnd">
              <a:solidFill>
                <a:srgbClr val="FFC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C448233-F3EA-483D-990C-673366083B6D}"/>
                </a:ext>
              </a:extLst>
            </p:cNvPr>
            <p:cNvGrpSpPr/>
            <p:nvPr/>
          </p:nvGrpSpPr>
          <p:grpSpPr>
            <a:xfrm flipH="1">
              <a:off x="6179820" y="1162050"/>
              <a:ext cx="4469130" cy="4676394"/>
              <a:chOff x="1887474" y="834390"/>
              <a:chExt cx="4469130" cy="467639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8E4EC7E-0060-4EFC-3E7C-C795AD19F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7474" y="834390"/>
                <a:ext cx="4019550" cy="4676394"/>
              </a:xfrm>
              <a:prstGeom prst="line">
                <a:avLst/>
              </a:prstGeom>
              <a:ln w="571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8BB84F4-AEA6-6309-CDE6-EC711923F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7024" y="5510784"/>
                <a:ext cx="449580" cy="0"/>
              </a:xfrm>
              <a:prstGeom prst="line">
                <a:avLst/>
              </a:prstGeom>
              <a:ln w="57150" cap="rnd"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15C1F8-8700-CA15-0C4B-00277EFCD850}"/>
                    </a:ext>
                  </a:extLst>
                </p:cNvPr>
                <p:cNvSpPr txBox="1"/>
                <p:nvPr/>
              </p:nvSpPr>
              <p:spPr>
                <a:xfrm>
                  <a:off x="8034943" y="2727362"/>
                  <a:ext cx="8561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115C1F8-8700-CA15-0C4B-00277EFCD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943" y="2727362"/>
                  <a:ext cx="8561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633692-6B61-E11F-AB0F-1EE40249443C}"/>
                    </a:ext>
                  </a:extLst>
                </p:cNvPr>
                <p:cNvSpPr txBox="1"/>
                <p:nvPr/>
              </p:nvSpPr>
              <p:spPr>
                <a:xfrm>
                  <a:off x="3512365" y="2727362"/>
                  <a:ext cx="866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2633692-6B61-E11F-AB0F-1EE402494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65" y="2727362"/>
                  <a:ext cx="8665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503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18BE9D1-0231-0E9E-A0BF-BA573E140BD9}"/>
              </a:ext>
            </a:extLst>
          </p:cNvPr>
          <p:cNvGrpSpPr/>
          <p:nvPr/>
        </p:nvGrpSpPr>
        <p:grpSpPr>
          <a:xfrm>
            <a:off x="-7284721" y="-2286000"/>
            <a:ext cx="23030230" cy="10867390"/>
            <a:chOff x="-7284721" y="-2286000"/>
            <a:chExt cx="23030230" cy="1086739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2939E93-62C0-A471-9C9A-6D6ACD48DF6B}"/>
                </a:ext>
              </a:extLst>
            </p:cNvPr>
            <p:cNvGrpSpPr/>
            <p:nvPr/>
          </p:nvGrpSpPr>
          <p:grpSpPr>
            <a:xfrm>
              <a:off x="-7284721" y="-2286000"/>
              <a:ext cx="23030230" cy="10867390"/>
              <a:chOff x="-7284721" y="-2286000"/>
              <a:chExt cx="23030230" cy="108673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195AEF8-5D9D-08E6-C182-C7605DCEA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7284721" y="-2286000"/>
                <a:ext cx="23030230" cy="1086739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09E5C09-E706-155B-FAED-A00AB24C86D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813904" y="6230485"/>
                    <a:ext cx="934808" cy="3912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𝑠𝑢𝑝𝑝𝑙𝑦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09E5C09-E706-155B-FAED-A00AB24C86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3904" y="6230485"/>
                    <a:ext cx="934808" cy="3912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63021-8D6F-647C-7906-D6440AD2BD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6664" y="241629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P</a:t>
                </a:r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BBC6DD-6FCD-45EF-0866-5B905A3E25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2200" y="2416293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T</a:t>
                </a:r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E52A02-9FA9-5F57-F131-D5E40F7752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8087" y="1428750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A</a:t>
                </a:r>
                <a:endParaRPr lang="en-GB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136665-5628-9EF8-0854-FAD5FD9BC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43346" y="142875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B</a:t>
                </a:r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B05318-0C5A-2F04-43C3-9604DB9A2F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8861" y="241629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P</a:t>
                </a:r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940643-2AAA-7F9F-76C6-F150EEB6E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14397" y="2416293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T</a:t>
                </a:r>
                <a:endParaRPr lang="en-GB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1F80BF-5DC0-B147-E89A-1DB5C6C25C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0284" y="1428750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A</a:t>
                </a:r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16ACD3-5DB7-ED66-DB18-9288F4A85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5543" y="1428750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B</a:t>
                </a:r>
                <a:endParaRPr lang="en-GB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839E4F-389A-6C5E-AA6A-99ADB4A211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37919" y="542925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/>
                  <a:t>P</a:t>
                </a:r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8FFEFF-AC34-BAF9-8C81-395BEA6D39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9342" y="44417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1</a:t>
                </a:r>
                <a:endParaRPr lang="en-GB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D068A4-EC90-23B6-79E4-E6E4794DA1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4601" y="44417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2</a:t>
                </a:r>
                <a:endParaRPr lang="en-GB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FA7A52-8AFF-5227-3F54-7D570E521C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9942" y="5429250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T</a:t>
                </a:r>
                <a:endParaRPr lang="en-GB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8CAFAF-BF33-477A-B7C7-373A1186F2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5829" y="44417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1</a:t>
                </a:r>
                <a:endParaRPr lang="en-GB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BB42C4-C3C6-94A6-AAC1-C875331E01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1088" y="444170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2</a:t>
                </a:r>
                <a:endParaRPr lang="en-GB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0C431CA-F1F1-9FA4-6F72-5F1BA7FB0645}"/>
                </a:ext>
              </a:extLst>
            </p:cNvPr>
            <p:cNvGrpSpPr/>
            <p:nvPr/>
          </p:nvGrpSpPr>
          <p:grpSpPr>
            <a:xfrm>
              <a:off x="3865858" y="1202293"/>
              <a:ext cx="4345126" cy="369332"/>
              <a:chOff x="3865858" y="1202293"/>
              <a:chExt cx="4345126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CF4116-7886-C50C-C800-17BD66A680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5858" y="1202293"/>
                <a:ext cx="770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HAWE</a:t>
                </a:r>
                <a:endParaRPr lang="en-GB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93A215-3A6B-136E-0BA3-5A4A445D6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4351" y="1202293"/>
                <a:ext cx="576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/>
                  <a:t>PVG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80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3FB1BBE8-4A62-454C-3152-EED8C3687BAF}"/>
              </a:ext>
            </a:extLst>
          </p:cNvPr>
          <p:cNvGrpSpPr/>
          <p:nvPr/>
        </p:nvGrpSpPr>
        <p:grpSpPr>
          <a:xfrm>
            <a:off x="1702638" y="2431990"/>
            <a:ext cx="8580552" cy="2703781"/>
            <a:chOff x="1702638" y="2431990"/>
            <a:chExt cx="8580552" cy="27037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39F208E-D202-4FE5-5FD0-74D72DF712B9}"/>
                    </a:ext>
                  </a:extLst>
                </p:cNvPr>
                <p:cNvSpPr/>
                <p:nvPr/>
              </p:nvSpPr>
              <p:spPr>
                <a:xfrm>
                  <a:off x="2934709" y="2431990"/>
                  <a:ext cx="1183787" cy="46715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39F208E-D202-4FE5-5FD0-74D72DF712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709" y="2431990"/>
                  <a:ext cx="1183787" cy="46715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7412253-D851-957E-898F-824CE89CEBF0}"/>
                    </a:ext>
                  </a:extLst>
                </p:cNvPr>
                <p:cNvSpPr/>
                <p:nvPr/>
              </p:nvSpPr>
              <p:spPr>
                <a:xfrm>
                  <a:off x="1777208" y="3132716"/>
                  <a:ext cx="2673833" cy="902191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𝑚𝑒𝑎𝑠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7412253-D851-957E-898F-824CE89CE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208" y="3132716"/>
                  <a:ext cx="2673833" cy="9021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BA5702-2E6F-681F-4E11-11CF2702D7F3}"/>
                </a:ext>
              </a:extLst>
            </p:cNvPr>
            <p:cNvCxnSpPr>
              <a:cxnSpLocks/>
              <a:stCxn id="19" idx="3"/>
              <a:endCxn id="2" idx="1"/>
            </p:cNvCxnSpPr>
            <p:nvPr/>
          </p:nvCxnSpPr>
          <p:spPr>
            <a:xfrm>
              <a:off x="2421929" y="2665565"/>
              <a:ext cx="51278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2585F8-B173-6FE5-9C03-86BC4B9130F0}"/>
                    </a:ext>
                  </a:extLst>
                </p:cNvPr>
                <p:cNvSpPr txBox="1"/>
                <p:nvPr/>
              </p:nvSpPr>
              <p:spPr>
                <a:xfrm>
                  <a:off x="3837852" y="4744510"/>
                  <a:ext cx="941220" cy="3912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2585F8-B173-6FE5-9C03-86BC4B913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852" y="4744510"/>
                  <a:ext cx="941220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78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CD2255-9D9A-8E72-69D7-40943D38C016}"/>
                    </a:ext>
                  </a:extLst>
                </p:cNvPr>
                <p:cNvSpPr txBox="1"/>
                <p:nvPr/>
              </p:nvSpPr>
              <p:spPr>
                <a:xfrm>
                  <a:off x="1780984" y="2469774"/>
                  <a:ext cx="640945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CD2255-9D9A-8E72-69D7-40943D38C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984" y="2469774"/>
                  <a:ext cx="640945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109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F456FA-FBC3-36CE-CFEC-BDF0E20C19BD}"/>
                    </a:ext>
                  </a:extLst>
                </p:cNvPr>
                <p:cNvSpPr txBox="1"/>
                <p:nvPr/>
              </p:nvSpPr>
              <p:spPr>
                <a:xfrm>
                  <a:off x="5572822" y="3599919"/>
                  <a:ext cx="65588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𝑒𝑟𝑟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F456FA-FBC3-36CE-CFEC-BDF0E20C1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822" y="3599919"/>
                  <a:ext cx="6558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9A3A45-B563-F773-C0B0-5CEAA12C3FEE}"/>
                    </a:ext>
                  </a:extLst>
                </p:cNvPr>
                <p:cNvSpPr txBox="1"/>
                <p:nvPr/>
              </p:nvSpPr>
              <p:spPr>
                <a:xfrm>
                  <a:off x="5546788" y="2721763"/>
                  <a:ext cx="681918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9A3A45-B563-F773-C0B0-5CEAA12C3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788" y="2721763"/>
                  <a:ext cx="681918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9533E40-7FBB-B284-B0B9-F964DECD3CBE}"/>
                    </a:ext>
                  </a:extLst>
                </p:cNvPr>
                <p:cNvSpPr/>
                <p:nvPr/>
              </p:nvSpPr>
              <p:spPr>
                <a:xfrm>
                  <a:off x="6362058" y="2431991"/>
                  <a:ext cx="2992768" cy="189463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𝑓𝑓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@6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𝑏𝑎𝑟</m:t>
                                </m:r>
                              </m:sub>
                            </m:sSub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nb-NO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𝑏𝑎𝑟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nb-NO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9533E40-7FBB-B284-B0B9-F964DECD3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058" y="2431991"/>
                  <a:ext cx="2992768" cy="18946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A3DE25-5C8A-6423-AC21-54232F4076F8}"/>
                </a:ext>
              </a:extLst>
            </p:cNvPr>
            <p:cNvCxnSpPr>
              <a:cxnSpLocks/>
            </p:cNvCxnSpPr>
            <p:nvPr/>
          </p:nvCxnSpPr>
          <p:spPr>
            <a:xfrm>
              <a:off x="9354826" y="3384011"/>
              <a:ext cx="928364" cy="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C16E6D2-4C00-D724-C57F-22F633A430D0}"/>
                    </a:ext>
                  </a:extLst>
                </p:cNvPr>
                <p:cNvSpPr txBox="1"/>
                <p:nvPr/>
              </p:nvSpPr>
              <p:spPr>
                <a:xfrm>
                  <a:off x="9371999" y="2959513"/>
                  <a:ext cx="572721" cy="391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C16E6D2-4C00-D724-C57F-22F633A43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1999" y="2959513"/>
                  <a:ext cx="572721" cy="391582"/>
                </a:xfrm>
                <a:prstGeom prst="rect">
                  <a:avLst/>
                </a:prstGeom>
                <a:blipFill>
                  <a:blip r:embed="rId9"/>
                  <a:stretch>
                    <a:fillRect b="-923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68574CEB-C21C-AC75-B977-37DB8412C8CD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4118496" y="2665566"/>
              <a:ext cx="2238370" cy="481167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A3FB04B-7ED5-A606-A642-2BB1E0BF741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824285" y="4464606"/>
              <a:ext cx="8250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F3B41F2-F0B2-206F-7A13-656D8973869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47478" y="4462266"/>
              <a:ext cx="8250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D633CC2-0192-FB5E-0D17-F915545A43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78780" y="4462266"/>
              <a:ext cx="8250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FFF7FD5-BE06-03DC-C5B7-447004BA1336}"/>
                    </a:ext>
                  </a:extLst>
                </p:cNvPr>
                <p:cNvSpPr txBox="1"/>
                <p:nvPr/>
              </p:nvSpPr>
              <p:spPr>
                <a:xfrm>
                  <a:off x="1702638" y="4766439"/>
                  <a:ext cx="48635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FFF7FD5-BE06-03DC-C5B7-447004BA1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2638" y="4766439"/>
                  <a:ext cx="48635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66CC700-0E78-87F2-C63E-D02904446196}"/>
                    </a:ext>
                  </a:extLst>
                </p:cNvPr>
                <p:cNvSpPr txBox="1"/>
                <p:nvPr/>
              </p:nvSpPr>
              <p:spPr>
                <a:xfrm>
                  <a:off x="2831310" y="4766439"/>
                  <a:ext cx="48019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66CC700-0E78-87F2-C63E-D02904446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310" y="4766439"/>
                  <a:ext cx="48019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629AA57-BE5A-E9FD-F768-CC383DD812B5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451041" y="3583811"/>
              <a:ext cx="18938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96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A572-5CCA-825F-D68D-99A39392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47C25F7-DB21-0FD1-0DDE-F4DFF45B511B}"/>
              </a:ext>
            </a:extLst>
          </p:cNvPr>
          <p:cNvGrpSpPr/>
          <p:nvPr/>
        </p:nvGrpSpPr>
        <p:grpSpPr>
          <a:xfrm>
            <a:off x="0" y="-2061150"/>
            <a:ext cx="12192000" cy="8920758"/>
            <a:chOff x="0" y="-2061150"/>
            <a:chExt cx="12192000" cy="89207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5666B7-C095-6196-C864-C859A07917C7}"/>
                </a:ext>
              </a:extLst>
            </p:cNvPr>
            <p:cNvSpPr/>
            <p:nvPr/>
          </p:nvSpPr>
          <p:spPr>
            <a:xfrm>
              <a:off x="0" y="-2061150"/>
              <a:ext cx="12192000" cy="8920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3DD545-3FDE-208E-07AE-AA74E854AF4D}"/>
                </a:ext>
              </a:extLst>
            </p:cNvPr>
            <p:cNvGrpSpPr/>
            <p:nvPr/>
          </p:nvGrpSpPr>
          <p:grpSpPr>
            <a:xfrm>
              <a:off x="977414" y="-2061150"/>
              <a:ext cx="9035266" cy="8919150"/>
              <a:chOff x="977414" y="-2061150"/>
              <a:chExt cx="9035266" cy="8919150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E8B1B04-9F43-1EEF-770F-5351721A7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1289" y="-2061150"/>
                <a:ext cx="8511391" cy="8919150"/>
              </a:xfrm>
              <a:prstGeom prst="rect">
                <a:avLst/>
              </a:prstGeom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0F63FC8-052F-0E26-F583-EE9220DB8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9988" y="2794523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987A141-AB6E-AC2D-85A1-DF227A672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1289" y="1516199"/>
                <a:ext cx="468699" cy="123843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C943AB1F-DB3D-0325-CEE5-DE9093F76662}"/>
                  </a:ext>
                </a:extLst>
              </p:cNvPr>
              <p:cNvSpPr/>
              <p:nvPr/>
            </p:nvSpPr>
            <p:spPr>
              <a:xfrm>
                <a:off x="977414" y="1516199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5AD5EF0-059D-5DFF-7CBA-7EF04F681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25849" y="2872965"/>
                <a:ext cx="1479176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8A53EFF-714A-DE11-6336-DCEA2D9C17F4}"/>
                  </a:ext>
                </a:extLst>
              </p:cNvPr>
              <p:cNvSpPr/>
              <p:nvPr/>
            </p:nvSpPr>
            <p:spPr>
              <a:xfrm>
                <a:off x="3814603" y="2580401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D0B0AAF-7165-9E16-F13A-DEF23058F12B}"/>
                  </a:ext>
                </a:extLst>
              </p:cNvPr>
              <p:cNvCxnSpPr>
                <a:cxnSpLocks/>
              </p:cNvCxnSpPr>
              <p:nvPr/>
            </p:nvCxnSpPr>
            <p:spPr>
              <a:xfrm rot="5160000">
                <a:off x="2309275" y="2852794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96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42257A2-0295-AEC2-EB02-706736C347D9}"/>
              </a:ext>
            </a:extLst>
          </p:cNvPr>
          <p:cNvGrpSpPr/>
          <p:nvPr/>
        </p:nvGrpSpPr>
        <p:grpSpPr>
          <a:xfrm>
            <a:off x="0" y="-936938"/>
            <a:ext cx="12192000" cy="8731876"/>
            <a:chOff x="-1774190" y="-1684899"/>
            <a:chExt cx="12192000" cy="873187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3398AE-89FC-18C9-0D40-B645C811EFA4}"/>
                </a:ext>
              </a:extLst>
            </p:cNvPr>
            <p:cNvSpPr/>
            <p:nvPr/>
          </p:nvSpPr>
          <p:spPr>
            <a:xfrm>
              <a:off x="-1774190" y="-1684899"/>
              <a:ext cx="12192000" cy="8731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FB7A280-4FC1-5514-6EE1-9AA84F5E4FC6}"/>
                </a:ext>
              </a:extLst>
            </p:cNvPr>
            <p:cNvGrpSpPr/>
            <p:nvPr/>
          </p:nvGrpSpPr>
          <p:grpSpPr>
            <a:xfrm>
              <a:off x="1697504" y="-1684899"/>
              <a:ext cx="5338296" cy="8731876"/>
              <a:chOff x="1697504" y="-1684899"/>
              <a:chExt cx="5338296" cy="873187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EFDF16-9B9E-3FA6-A397-97307A110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22354" y="-1684899"/>
                <a:ext cx="4313446" cy="8731876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912204-703E-5D0A-8956-5A4805710F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0628" y="3032267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99F7A17-3F5D-D03D-0DB4-633BA8515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960" y="2240280"/>
                <a:ext cx="933668" cy="79198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6080D39-404D-7812-05A4-654DBD6C7685}"/>
                  </a:ext>
                </a:extLst>
              </p:cNvPr>
              <p:cNvSpPr/>
              <p:nvPr/>
            </p:nvSpPr>
            <p:spPr>
              <a:xfrm>
                <a:off x="1697504" y="1995878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98A641FC-1A45-6AD3-405F-436A02B91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9676" y="2824480"/>
                <a:ext cx="873760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702B2AF-BBD6-0A46-F417-FC63FCB2A7FE}"/>
                  </a:ext>
                </a:extLst>
              </p:cNvPr>
              <p:cNvSpPr/>
              <p:nvPr/>
            </p:nvSpPr>
            <p:spPr>
              <a:xfrm>
                <a:off x="4434702" y="2509027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12927F-13C9-4E68-0964-67FD93A8534D}"/>
                  </a:ext>
                </a:extLst>
              </p:cNvPr>
              <p:cNvCxnSpPr>
                <a:cxnSpLocks/>
              </p:cNvCxnSpPr>
              <p:nvPr/>
            </p:nvCxnSpPr>
            <p:spPr>
              <a:xfrm rot="5040000">
                <a:off x="3536096" y="2790781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85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10F544C-F664-259D-FDA4-6C4A6B573734}"/>
              </a:ext>
            </a:extLst>
          </p:cNvPr>
          <p:cNvGrpSpPr/>
          <p:nvPr/>
        </p:nvGrpSpPr>
        <p:grpSpPr>
          <a:xfrm>
            <a:off x="0" y="-723560"/>
            <a:ext cx="12192000" cy="7978817"/>
            <a:chOff x="0" y="-723560"/>
            <a:chExt cx="12192000" cy="797881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842F47-F260-8614-0A29-350E52330A73}"/>
                </a:ext>
              </a:extLst>
            </p:cNvPr>
            <p:cNvSpPr/>
            <p:nvPr/>
          </p:nvSpPr>
          <p:spPr>
            <a:xfrm>
              <a:off x="0" y="-723560"/>
              <a:ext cx="12192000" cy="79788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993876-12E8-43BF-2D3D-C02150126C44}"/>
                </a:ext>
              </a:extLst>
            </p:cNvPr>
            <p:cNvGrpSpPr/>
            <p:nvPr/>
          </p:nvGrpSpPr>
          <p:grpSpPr>
            <a:xfrm>
              <a:off x="3098274" y="-723559"/>
              <a:ext cx="5603766" cy="7978816"/>
              <a:chOff x="3098274" y="-723559"/>
              <a:chExt cx="5603766" cy="797881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B37D81D-0844-AF92-75E9-3DF554E96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98274" y="-723559"/>
                <a:ext cx="5603766" cy="7978816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4159133-3A9E-C5F4-D791-B69E650BED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8828" y="312830"/>
                <a:ext cx="116542" cy="116542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E3CBBA0-A7B6-DCD8-32DB-6EAE4EF26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6560" y="-172720"/>
                <a:ext cx="1162268" cy="48555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A0DB46D-EB8B-63C1-0A73-6D906C33ECB7}"/>
                  </a:ext>
                </a:extLst>
              </p:cNvPr>
              <p:cNvSpPr/>
              <p:nvPr/>
            </p:nvSpPr>
            <p:spPr>
              <a:xfrm>
                <a:off x="4890549" y="-506592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Point of rotation</a:t>
                </a:r>
                <a:endParaRPr lang="en-GB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07DF268-1F13-FA07-C3CD-F042B5BCD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7890" y="1306049"/>
                <a:ext cx="171490" cy="70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5015684-FEDA-C812-831C-0CD7B37AF7CA}"/>
                  </a:ext>
                </a:extLst>
              </p:cNvPr>
              <p:cNvSpPr/>
              <p:nvPr/>
            </p:nvSpPr>
            <p:spPr>
              <a:xfrm>
                <a:off x="5727620" y="1867310"/>
                <a:ext cx="1047750" cy="585129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Line of motion</a:t>
                </a:r>
                <a:endParaRPr lang="en-GB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129306-58E7-69A0-F26B-D72DCC65E905}"/>
                  </a:ext>
                </a:extLst>
              </p:cNvPr>
              <p:cNvCxnSpPr>
                <a:cxnSpLocks/>
              </p:cNvCxnSpPr>
              <p:nvPr/>
            </p:nvCxnSpPr>
            <p:spPr>
              <a:xfrm rot="-1920000">
                <a:off x="6174706" y="1074829"/>
                <a:ext cx="720000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436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5529</TotalTime>
  <Words>195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 Hansen</dc:creator>
  <cp:lastModifiedBy>Emil Als Hansen</cp:lastModifiedBy>
  <cp:revision>5</cp:revision>
  <dcterms:created xsi:type="dcterms:W3CDTF">2013-07-15T20:26:40Z</dcterms:created>
  <dcterms:modified xsi:type="dcterms:W3CDTF">2025-05-09T07:07:44Z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2025-05-05T13:40:09Z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890a89b0-c170-4785-b75a-3fe59a6585eb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