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95798-0207-4BC9-A1AD-5C0AECAF9795}">
          <p14:sldIdLst>
            <p14:sldId id="260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911" autoAdjust="0"/>
  </p:normalViewPr>
  <p:slideViewPr>
    <p:cSldViewPr snapToGrid="0">
      <p:cViewPr varScale="1">
        <p:scale>
          <a:sx n="84" d="100"/>
          <a:sy n="84" d="100"/>
        </p:scale>
        <p:origin x="3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5C06-3E89-BEC5-0A88-F61AE2CB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490E1-5123-A6F8-BAC1-39E02164E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A4C38-D075-ECFD-3038-331B2240D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8DF1-4934-0AAF-1AF3-1E1E1AB6A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8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C8A24-D6E9-CCA1-7065-5D6D9B8F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D42791AE-801E-8B36-C198-C9131FE79FC1}"/>
              </a:ext>
            </a:extLst>
          </p:cNvPr>
          <p:cNvGrpSpPr/>
          <p:nvPr/>
        </p:nvGrpSpPr>
        <p:grpSpPr>
          <a:xfrm>
            <a:off x="491489" y="0"/>
            <a:ext cx="11209021" cy="6858000"/>
            <a:chOff x="491489" y="0"/>
            <a:chExt cx="11209021" cy="6858000"/>
          </a:xfrm>
        </p:grpSpPr>
        <p:pic>
          <p:nvPicPr>
            <p:cNvPr id="3" name="Bilde 2">
              <a:extLst>
                <a:ext uri="{FF2B5EF4-FFF2-40B4-BE49-F238E27FC236}">
                  <a16:creationId xmlns:a16="http://schemas.microsoft.com/office/drawing/2014/main" id="{31BBD4A1-6EA3-9DB7-C56B-7ACC198B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489" y="0"/>
              <a:ext cx="11209021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9B65BFA-7247-DB36-A1A4-27DEF0A1681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094760" y="2200275"/>
              <a:ext cx="0" cy="405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66B93F-562F-5776-081F-D646F576FC73}"/>
                </a:ext>
              </a:extLst>
            </p:cNvPr>
            <p:cNvSpPr/>
            <p:nvPr/>
          </p:nvSpPr>
          <p:spPr>
            <a:xfrm>
              <a:off x="4914760" y="2605363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44C306AC-A211-7BD3-C325-849301D6C407}"/>
                </a:ext>
              </a:extLst>
            </p:cNvPr>
            <p:cNvGrpSpPr/>
            <p:nvPr/>
          </p:nvGrpSpPr>
          <p:grpSpPr>
            <a:xfrm>
              <a:off x="4427127" y="4234196"/>
              <a:ext cx="846149" cy="360000"/>
              <a:chOff x="2628477" y="4296760"/>
              <a:chExt cx="849652" cy="36000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01654DC-F9D0-D63E-05D8-286955CDC41E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2628477" y="4476760"/>
                <a:ext cx="48965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93B38A0-4057-DE3E-28D5-750D547BB0C3}"/>
                  </a:ext>
                </a:extLst>
              </p:cNvPr>
              <p:cNvSpPr/>
              <p:nvPr/>
            </p:nvSpPr>
            <p:spPr>
              <a:xfrm>
                <a:off x="3118129" y="4296760"/>
                <a:ext cx="360000" cy="3600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26F4F2-49CA-86A0-D749-0699E7FBE60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7700991" y="1359694"/>
              <a:ext cx="0" cy="4932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A7492-A96F-ABA4-7C94-B852A14EBA24}"/>
                </a:ext>
              </a:extLst>
            </p:cNvPr>
            <p:cNvSpPr/>
            <p:nvPr/>
          </p:nvSpPr>
          <p:spPr>
            <a:xfrm>
              <a:off x="7520991" y="1852975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E5B11D-4747-DC14-FEC6-22005C9156DD}"/>
                </a:ext>
              </a:extLst>
            </p:cNvPr>
            <p:cNvCxnSpPr>
              <a:cxnSpLocks/>
            </p:cNvCxnSpPr>
            <p:nvPr/>
          </p:nvCxnSpPr>
          <p:spPr>
            <a:xfrm>
              <a:off x="4042937" y="1205636"/>
              <a:ext cx="364757" cy="365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D4A270-189A-A8A9-FFC3-237390AA8B61}"/>
                </a:ext>
              </a:extLst>
            </p:cNvPr>
            <p:cNvSpPr/>
            <p:nvPr/>
          </p:nvSpPr>
          <p:spPr>
            <a:xfrm>
              <a:off x="3708337" y="918956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A65597-06DC-050E-D67F-2C7AA999DE20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2932238" y="4414196"/>
              <a:ext cx="4967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A3293D-ADB9-5C70-46BB-2CC8BBF3CA4A}"/>
                </a:ext>
              </a:extLst>
            </p:cNvPr>
            <p:cNvSpPr/>
            <p:nvPr/>
          </p:nvSpPr>
          <p:spPr>
            <a:xfrm>
              <a:off x="2572238" y="4234196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2E84AAA-DF31-9001-AC01-0409E89BF616}"/>
                </a:ext>
              </a:extLst>
            </p:cNvPr>
            <p:cNvSpPr/>
            <p:nvPr/>
          </p:nvSpPr>
          <p:spPr>
            <a:xfrm>
              <a:off x="6487238" y="3657752"/>
              <a:ext cx="2067506" cy="1512887"/>
            </a:xfrm>
            <a:prstGeom prst="roundRect">
              <a:avLst>
                <a:gd name="adj" fmla="val 1471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nb-NO" sz="1600" dirty="0">
                  <a:solidFill>
                    <a:schemeClr val="tx1"/>
                  </a:solidFill>
                </a:rPr>
                <a:t>Column</a:t>
              </a:r>
            </a:p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nb-NO" sz="1600" dirty="0">
                  <a:solidFill>
                    <a:schemeClr val="tx1"/>
                  </a:solidFill>
                </a:rPr>
                <a:t>Main cylinder</a:t>
              </a:r>
            </a:p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nb-NO" sz="1600" dirty="0">
                  <a:solidFill>
                    <a:schemeClr val="tx1"/>
                  </a:solidFill>
                </a:rPr>
                <a:t>Jib cylinder</a:t>
              </a:r>
            </a:p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nb-NO" sz="1600" dirty="0">
                  <a:solidFill>
                    <a:schemeClr val="tx1"/>
                  </a:solidFill>
                </a:rPr>
                <a:t>Main arm</a:t>
              </a:r>
            </a:p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nb-NO" sz="1600" dirty="0">
                  <a:solidFill>
                    <a:schemeClr val="tx1"/>
                  </a:solidFill>
                </a:rPr>
                <a:t>Jib 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27F55896-0BE6-FD28-EF18-E98166FC26EA}"/>
              </a:ext>
            </a:extLst>
          </p:cNvPr>
          <p:cNvGrpSpPr/>
          <p:nvPr/>
        </p:nvGrpSpPr>
        <p:grpSpPr>
          <a:xfrm>
            <a:off x="1454965" y="0"/>
            <a:ext cx="9282070" cy="6858000"/>
            <a:chOff x="1454965" y="0"/>
            <a:chExt cx="9282070" cy="6858000"/>
          </a:xfrm>
        </p:grpSpPr>
        <p:pic>
          <p:nvPicPr>
            <p:cNvPr id="5" name="Bilde 4" descr="Et bilde som inneholder kran, rød&#10;&#10;KI-generert innhold kan være feil.">
              <a:extLst>
                <a:ext uri="{FF2B5EF4-FFF2-40B4-BE49-F238E27FC236}">
                  <a16:creationId xmlns:a16="http://schemas.microsoft.com/office/drawing/2014/main" id="{E6E16EC1-A6E2-669F-BED0-35E903CC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65" y="0"/>
              <a:ext cx="9282070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F52E61-AF84-7A01-DB30-0021207E591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0063" y="2130512"/>
              <a:ext cx="0" cy="405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65D85A-AD2B-014B-57C5-96E08745E1DA}"/>
                </a:ext>
              </a:extLst>
            </p:cNvPr>
            <p:cNvSpPr/>
            <p:nvPr/>
          </p:nvSpPr>
          <p:spPr>
            <a:xfrm>
              <a:off x="6550063" y="253560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H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88D6639D-0244-FF66-AB42-93D1E24C8260}"/>
                </a:ext>
              </a:extLst>
            </p:cNvPr>
            <p:cNvGrpSpPr/>
            <p:nvPr/>
          </p:nvGrpSpPr>
          <p:grpSpPr>
            <a:xfrm>
              <a:off x="4234024" y="4944221"/>
              <a:ext cx="846149" cy="360000"/>
              <a:chOff x="2628477" y="4296760"/>
              <a:chExt cx="849652" cy="360000"/>
            </a:xfrm>
          </p:grpSpPr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4301ADDB-B940-E4D2-70D8-AE3B4DD898DA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2628477" y="4476760"/>
                <a:ext cx="48965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5976F30B-2AF9-32DE-FF32-D11A54067C76}"/>
                  </a:ext>
                </a:extLst>
              </p:cNvPr>
              <p:cNvSpPr/>
              <p:nvPr/>
            </p:nvSpPr>
            <p:spPr>
              <a:xfrm>
                <a:off x="3118129" y="4296760"/>
                <a:ext cx="360000" cy="3600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J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9">
              <a:extLst>
                <a:ext uri="{FF2B5EF4-FFF2-40B4-BE49-F238E27FC236}">
                  <a16:creationId xmlns:a16="http://schemas.microsoft.com/office/drawing/2014/main" id="{24B631AA-1B7C-E199-9426-CF83AB35928E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2643824" y="3025862"/>
              <a:ext cx="4432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6053036-B36B-E58B-56D4-3639382D4C48}"/>
                </a:ext>
              </a:extLst>
            </p:cNvPr>
            <p:cNvSpPr/>
            <p:nvPr/>
          </p:nvSpPr>
          <p:spPr>
            <a:xfrm>
              <a:off x="2283824" y="2845862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A0F66B8B-FC34-055F-C307-360E60CFAFF5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6190670" y="781853"/>
              <a:ext cx="359013" cy="3874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93F1219E-B3FA-B784-8C95-552A3A16D656}"/>
                </a:ext>
              </a:extLst>
            </p:cNvPr>
            <p:cNvSpPr/>
            <p:nvPr/>
          </p:nvSpPr>
          <p:spPr>
            <a:xfrm>
              <a:off x="5883391" y="474574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3">
              <a:extLst>
                <a:ext uri="{FF2B5EF4-FFF2-40B4-BE49-F238E27FC236}">
                  <a16:creationId xmlns:a16="http://schemas.microsoft.com/office/drawing/2014/main" id="{C819BDB0-ACF0-E133-935A-3B47C8495DD2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3003824" y="5304221"/>
              <a:ext cx="4967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D7B8E083-4ECC-B925-56AF-BE9AF137D0D8}"/>
                </a:ext>
              </a:extLst>
            </p:cNvPr>
            <p:cNvSpPr/>
            <p:nvPr/>
          </p:nvSpPr>
          <p:spPr>
            <a:xfrm>
              <a:off x="2643824" y="5124221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uppe 30">
              <a:extLst>
                <a:ext uri="{FF2B5EF4-FFF2-40B4-BE49-F238E27FC236}">
                  <a16:creationId xmlns:a16="http://schemas.microsoft.com/office/drawing/2014/main" id="{739CEA9C-FC65-8723-DADF-73D2FFCCE761}"/>
                </a:ext>
              </a:extLst>
            </p:cNvPr>
            <p:cNvGrpSpPr/>
            <p:nvPr/>
          </p:nvGrpSpPr>
          <p:grpSpPr>
            <a:xfrm>
              <a:off x="4100674" y="2785221"/>
              <a:ext cx="846149" cy="360000"/>
              <a:chOff x="2341544" y="1985360"/>
              <a:chExt cx="849652" cy="360000"/>
            </a:xfrm>
          </p:grpSpPr>
          <p:cxnSp>
            <p:nvCxnSpPr>
              <p:cNvPr id="32" name="Straight Arrow Connector 7">
                <a:extLst>
                  <a:ext uri="{FF2B5EF4-FFF2-40B4-BE49-F238E27FC236}">
                    <a16:creationId xmlns:a16="http://schemas.microsoft.com/office/drawing/2014/main" id="{E7FA2411-D187-A305-1843-F5F3A98F489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2341544" y="2165360"/>
                <a:ext cx="48965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D43EF1DD-276D-75EE-C3F7-8AC1074A99A0}"/>
                  </a:ext>
                </a:extLst>
              </p:cNvPr>
              <p:cNvSpPr/>
              <p:nvPr/>
            </p:nvSpPr>
            <p:spPr>
              <a:xfrm>
                <a:off x="2831196" y="1985360"/>
                <a:ext cx="360000" cy="3600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Straight Arrow Connector 9">
              <a:extLst>
                <a:ext uri="{FF2B5EF4-FFF2-40B4-BE49-F238E27FC236}">
                  <a16:creationId xmlns:a16="http://schemas.microsoft.com/office/drawing/2014/main" id="{65811BB5-9866-ED6A-0C1A-BF5DDD171E88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2922426" y="2540153"/>
              <a:ext cx="360000" cy="2950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219572D4-7D3D-6DF0-E40D-5D3D787298FC}"/>
                </a:ext>
              </a:extLst>
            </p:cNvPr>
            <p:cNvSpPr/>
            <p:nvPr/>
          </p:nvSpPr>
          <p:spPr>
            <a:xfrm>
              <a:off x="2615147" y="2232874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9">
              <a:extLst>
                <a:ext uri="{FF2B5EF4-FFF2-40B4-BE49-F238E27FC236}">
                  <a16:creationId xmlns:a16="http://schemas.microsoft.com/office/drawing/2014/main" id="{14035B77-B836-EDAC-FD51-F0C030D3FA74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878287" y="1886650"/>
              <a:ext cx="0" cy="76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10">
              <a:extLst>
                <a:ext uri="{FF2B5EF4-FFF2-40B4-BE49-F238E27FC236}">
                  <a16:creationId xmlns:a16="http://schemas.microsoft.com/office/drawing/2014/main" id="{B0C7FCAC-CBB2-D821-BBF0-596630589908}"/>
                </a:ext>
              </a:extLst>
            </p:cNvPr>
            <p:cNvSpPr/>
            <p:nvPr/>
          </p:nvSpPr>
          <p:spPr>
            <a:xfrm>
              <a:off x="3698287" y="152665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9">
              <a:extLst>
                <a:ext uri="{FF2B5EF4-FFF2-40B4-BE49-F238E27FC236}">
                  <a16:creationId xmlns:a16="http://schemas.microsoft.com/office/drawing/2014/main" id="{E46FDBD0-5063-21A6-62FC-5102DD48B95B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>
              <a:off x="4437087" y="1591443"/>
              <a:ext cx="0" cy="76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E1DC806A-65F1-7633-48AC-953ACACCCD5F}"/>
                </a:ext>
              </a:extLst>
            </p:cNvPr>
            <p:cNvSpPr/>
            <p:nvPr/>
          </p:nvSpPr>
          <p:spPr>
            <a:xfrm>
              <a:off x="4257087" y="1231443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K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7">
              <a:extLst>
                <a:ext uri="{FF2B5EF4-FFF2-40B4-BE49-F238E27FC236}">
                  <a16:creationId xmlns:a16="http://schemas.microsoft.com/office/drawing/2014/main" id="{229D5F28-5DE0-6C5F-065A-B6B551552681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H="1">
              <a:off x="6856962" y="781853"/>
              <a:ext cx="664110" cy="6169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A0B19BF9-DE6D-C18C-3A1E-EA469FC40BF7}"/>
                </a:ext>
              </a:extLst>
            </p:cNvPr>
            <p:cNvSpPr/>
            <p:nvPr/>
          </p:nvSpPr>
          <p:spPr>
            <a:xfrm>
              <a:off x="7468569" y="474574"/>
              <a:ext cx="358516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7">
              <a:extLst>
                <a:ext uri="{FF2B5EF4-FFF2-40B4-BE49-F238E27FC236}">
                  <a16:creationId xmlns:a16="http://schemas.microsoft.com/office/drawing/2014/main" id="{164627B2-EB9D-3520-BEB7-A89C76297E04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7156479" y="1812213"/>
              <a:ext cx="11845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4166E624-FF13-E452-CB58-84893A6FB957}"/>
                </a:ext>
              </a:extLst>
            </p:cNvPr>
            <p:cNvSpPr/>
            <p:nvPr/>
          </p:nvSpPr>
          <p:spPr>
            <a:xfrm>
              <a:off x="8341059" y="1632213"/>
              <a:ext cx="358516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I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8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705A5-0DE6-9DD9-E972-238EF126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CEEA402C-E1A6-1E68-C790-FF33D4B2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0" y="624244"/>
            <a:ext cx="10059600" cy="62337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30495B-C86E-FD81-0CC7-98C804821FB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32147" y="1629423"/>
            <a:ext cx="0" cy="405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B38CBE-F061-4597-E20B-BA877448ECC4}"/>
              </a:ext>
            </a:extLst>
          </p:cNvPr>
          <p:cNvSpPr/>
          <p:nvPr/>
        </p:nvSpPr>
        <p:spPr>
          <a:xfrm>
            <a:off x="6752147" y="2034511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113C2D89-1B9C-0538-2495-FE425EA85A6E}"/>
              </a:ext>
            </a:extLst>
          </p:cNvPr>
          <p:cNvGrpSpPr/>
          <p:nvPr/>
        </p:nvGrpSpPr>
        <p:grpSpPr>
          <a:xfrm>
            <a:off x="4148299" y="4806108"/>
            <a:ext cx="846149" cy="360000"/>
            <a:chOff x="2542397" y="4158647"/>
            <a:chExt cx="849652" cy="360000"/>
          </a:xfrm>
        </p:grpSpPr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8D91E7F6-F68A-2A28-C28C-F586EB3A3CC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42397" y="4338647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374174D9-17E0-93C2-F74A-3F70FA115309}"/>
                </a:ext>
              </a:extLst>
            </p:cNvPr>
            <p:cNvSpPr/>
            <p:nvPr/>
          </p:nvSpPr>
          <p:spPr>
            <a:xfrm>
              <a:off x="3032049" y="4158647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J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038B1213-D07A-F24A-3D29-C9B02151EDC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56087" y="267369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F286E20A-4A80-E013-B5A6-46F8960B7ADB}"/>
              </a:ext>
            </a:extLst>
          </p:cNvPr>
          <p:cNvSpPr/>
          <p:nvPr/>
        </p:nvSpPr>
        <p:spPr>
          <a:xfrm>
            <a:off x="2296087" y="249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0CBD86FD-BB86-C67D-3EF0-96251E029DEB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497342" y="451679"/>
            <a:ext cx="255776" cy="239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>
            <a:extLst>
              <a:ext uri="{FF2B5EF4-FFF2-40B4-BE49-F238E27FC236}">
                <a16:creationId xmlns:a16="http://schemas.microsoft.com/office/drawing/2014/main" id="{C8838473-923B-8875-7A26-789DEF7CD73F}"/>
              </a:ext>
            </a:extLst>
          </p:cNvPr>
          <p:cNvSpPr/>
          <p:nvPr/>
        </p:nvSpPr>
        <p:spPr>
          <a:xfrm>
            <a:off x="6190063" y="14440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DAA75C77-ABA9-E843-4E4A-0B4024469B0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131103" y="5166108"/>
            <a:ext cx="4967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E4D3F2CA-BD59-2FCB-8BBA-E0EF32AF1238}"/>
              </a:ext>
            </a:extLst>
          </p:cNvPr>
          <p:cNvSpPr/>
          <p:nvPr/>
        </p:nvSpPr>
        <p:spPr>
          <a:xfrm>
            <a:off x="2771103" y="4986108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0958E64B-A13E-2E9E-26A8-ACDC3B1E1210}"/>
              </a:ext>
            </a:extLst>
          </p:cNvPr>
          <p:cNvGrpSpPr/>
          <p:nvPr/>
        </p:nvGrpSpPr>
        <p:grpSpPr>
          <a:xfrm>
            <a:off x="4019427" y="2394511"/>
            <a:ext cx="846149" cy="360000"/>
            <a:chOff x="2259958" y="1594650"/>
            <a:chExt cx="849651" cy="360000"/>
          </a:xfrm>
        </p:grpSpPr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6F7BC8B4-E176-9B8C-0F59-6F5FC2AAF97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2259958" y="177465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F5B0B5D6-3DA8-115E-421C-A622001BD531}"/>
                </a:ext>
              </a:extLst>
            </p:cNvPr>
            <p:cNvSpPr/>
            <p:nvPr/>
          </p:nvSpPr>
          <p:spPr>
            <a:xfrm>
              <a:off x="2749609" y="159465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6CCCF6D0-46A6-E947-7EAD-B402380CF280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2951103" y="2260969"/>
            <a:ext cx="274520" cy="232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10">
            <a:extLst>
              <a:ext uri="{FF2B5EF4-FFF2-40B4-BE49-F238E27FC236}">
                <a16:creationId xmlns:a16="http://schemas.microsoft.com/office/drawing/2014/main" id="{0187E857-B16E-52E8-F052-0F047B0C9284}"/>
              </a:ext>
            </a:extLst>
          </p:cNvPr>
          <p:cNvSpPr/>
          <p:nvPr/>
        </p:nvSpPr>
        <p:spPr>
          <a:xfrm>
            <a:off x="2643824" y="195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9">
            <a:extLst>
              <a:ext uri="{FF2B5EF4-FFF2-40B4-BE49-F238E27FC236}">
                <a16:creationId xmlns:a16="http://schemas.microsoft.com/office/drawing/2014/main" id="{CA65DD72-CF15-AF60-8EDC-CC7E75C13FE0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3813396" y="1861250"/>
            <a:ext cx="0" cy="390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10">
            <a:extLst>
              <a:ext uri="{FF2B5EF4-FFF2-40B4-BE49-F238E27FC236}">
                <a16:creationId xmlns:a16="http://schemas.microsoft.com/office/drawing/2014/main" id="{595C6138-DFE0-E403-456D-EEEA180AB87C}"/>
              </a:ext>
            </a:extLst>
          </p:cNvPr>
          <p:cNvSpPr/>
          <p:nvPr/>
        </p:nvSpPr>
        <p:spPr>
          <a:xfrm>
            <a:off x="3633396" y="150125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id="{1A025FC3-B729-F6E4-4BCF-26301058376B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406227" y="1524733"/>
            <a:ext cx="0" cy="366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10">
            <a:extLst>
              <a:ext uri="{FF2B5EF4-FFF2-40B4-BE49-F238E27FC236}">
                <a16:creationId xmlns:a16="http://schemas.microsoft.com/office/drawing/2014/main" id="{7565D6AA-8FC2-AB98-3655-2EB55DC35732}"/>
              </a:ext>
            </a:extLst>
          </p:cNvPr>
          <p:cNvSpPr/>
          <p:nvPr/>
        </p:nvSpPr>
        <p:spPr>
          <a:xfrm>
            <a:off x="4226227" y="116473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10C2F315-D7F6-3B7B-73DE-C54FC4F03BEF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7018274" y="571523"/>
            <a:ext cx="370841" cy="341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8">
            <a:extLst>
              <a:ext uri="{FF2B5EF4-FFF2-40B4-BE49-F238E27FC236}">
                <a16:creationId xmlns:a16="http://schemas.microsoft.com/office/drawing/2014/main" id="{051E409F-1B44-6DC0-6FDF-2A385ACCA58C}"/>
              </a:ext>
            </a:extLst>
          </p:cNvPr>
          <p:cNvSpPr/>
          <p:nvPr/>
        </p:nvSpPr>
        <p:spPr>
          <a:xfrm>
            <a:off x="7336612" y="264244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CC8C675E-449D-D7DF-4D71-81B54D277CB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323261" y="1321250"/>
            <a:ext cx="441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8">
            <a:extLst>
              <a:ext uri="{FF2B5EF4-FFF2-40B4-BE49-F238E27FC236}">
                <a16:creationId xmlns:a16="http://schemas.microsoft.com/office/drawing/2014/main" id="{F5B3C16A-FDAE-5495-E52E-AC7914E836A6}"/>
              </a:ext>
            </a:extLst>
          </p:cNvPr>
          <p:cNvSpPr/>
          <p:nvPr/>
        </p:nvSpPr>
        <p:spPr>
          <a:xfrm>
            <a:off x="7764920" y="1141250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9E44C-A61E-E3D0-4F37-46CC251B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DF8014E-9B0C-4167-AEC0-EF4C3DBF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0" y="624244"/>
            <a:ext cx="10059600" cy="62337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212FB-B461-2006-1168-9183558B707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32147" y="1629423"/>
            <a:ext cx="0" cy="405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3EAE3C-8EBD-C53F-79AC-E1EDF9881243}"/>
              </a:ext>
            </a:extLst>
          </p:cNvPr>
          <p:cNvSpPr/>
          <p:nvPr/>
        </p:nvSpPr>
        <p:spPr>
          <a:xfrm>
            <a:off x="6752147" y="2034511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FE5791BE-8730-E80B-A9E6-80321D539A49}"/>
              </a:ext>
            </a:extLst>
          </p:cNvPr>
          <p:cNvGrpSpPr/>
          <p:nvPr/>
        </p:nvGrpSpPr>
        <p:grpSpPr>
          <a:xfrm>
            <a:off x="4148299" y="4806108"/>
            <a:ext cx="846149" cy="360000"/>
            <a:chOff x="2542397" y="4158647"/>
            <a:chExt cx="849652" cy="360000"/>
          </a:xfrm>
        </p:grpSpPr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E478DCFA-DA31-2529-CE7D-FB820746E7D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42397" y="4338647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076F703D-0DC4-B27F-F121-3C0C4155B05D}"/>
                </a:ext>
              </a:extLst>
            </p:cNvPr>
            <p:cNvSpPr/>
            <p:nvPr/>
          </p:nvSpPr>
          <p:spPr>
            <a:xfrm>
              <a:off x="3032049" y="4158647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J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7A36814F-6F8F-AFC2-E4A0-96E500D0994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56087" y="267369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5AB87E53-96D1-E1DB-8500-4D5089B58BA4}"/>
              </a:ext>
            </a:extLst>
          </p:cNvPr>
          <p:cNvSpPr/>
          <p:nvPr/>
        </p:nvSpPr>
        <p:spPr>
          <a:xfrm>
            <a:off x="2296087" y="249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3D618217-FE40-0636-8A89-459F492A7AE5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497342" y="451679"/>
            <a:ext cx="255776" cy="239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>
            <a:extLst>
              <a:ext uri="{FF2B5EF4-FFF2-40B4-BE49-F238E27FC236}">
                <a16:creationId xmlns:a16="http://schemas.microsoft.com/office/drawing/2014/main" id="{7465B31B-66DC-E226-2AF3-41D1503A3566}"/>
              </a:ext>
            </a:extLst>
          </p:cNvPr>
          <p:cNvSpPr/>
          <p:nvPr/>
        </p:nvSpPr>
        <p:spPr>
          <a:xfrm>
            <a:off x="6190063" y="14440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FD02ACCC-D88D-F93B-B6D9-54178050B69C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131103" y="5166108"/>
            <a:ext cx="4967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BF10EBF6-B5C3-77CC-1EAD-FA0C8DA6ECDF}"/>
              </a:ext>
            </a:extLst>
          </p:cNvPr>
          <p:cNvSpPr/>
          <p:nvPr/>
        </p:nvSpPr>
        <p:spPr>
          <a:xfrm>
            <a:off x="2771103" y="4986108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AB66240A-FEC2-7B19-DD8A-C3457689152E}"/>
              </a:ext>
            </a:extLst>
          </p:cNvPr>
          <p:cNvGrpSpPr/>
          <p:nvPr/>
        </p:nvGrpSpPr>
        <p:grpSpPr>
          <a:xfrm>
            <a:off x="4019427" y="2394511"/>
            <a:ext cx="846149" cy="360000"/>
            <a:chOff x="2259958" y="1594650"/>
            <a:chExt cx="849651" cy="360000"/>
          </a:xfrm>
        </p:grpSpPr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80612912-6E89-C6FB-FB12-1ACACADA745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2259958" y="1774650"/>
              <a:ext cx="4896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9476BD6F-6177-2F02-0843-A68C74F07A25}"/>
                </a:ext>
              </a:extLst>
            </p:cNvPr>
            <p:cNvSpPr/>
            <p:nvPr/>
          </p:nvSpPr>
          <p:spPr>
            <a:xfrm>
              <a:off x="2749609" y="159465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5C23E9C6-85D5-F1FB-D889-1F327C0FB9C6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2951103" y="2260969"/>
            <a:ext cx="274520" cy="232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10">
            <a:extLst>
              <a:ext uri="{FF2B5EF4-FFF2-40B4-BE49-F238E27FC236}">
                <a16:creationId xmlns:a16="http://schemas.microsoft.com/office/drawing/2014/main" id="{EC74A31C-3611-41FB-9256-4BA18FDB048C}"/>
              </a:ext>
            </a:extLst>
          </p:cNvPr>
          <p:cNvSpPr/>
          <p:nvPr/>
        </p:nvSpPr>
        <p:spPr>
          <a:xfrm>
            <a:off x="2643824" y="195369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9">
            <a:extLst>
              <a:ext uri="{FF2B5EF4-FFF2-40B4-BE49-F238E27FC236}">
                <a16:creationId xmlns:a16="http://schemas.microsoft.com/office/drawing/2014/main" id="{B6B6B47F-683E-08D3-21C0-B71B5BC450A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3813396" y="1861250"/>
            <a:ext cx="0" cy="390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10">
            <a:extLst>
              <a:ext uri="{FF2B5EF4-FFF2-40B4-BE49-F238E27FC236}">
                <a16:creationId xmlns:a16="http://schemas.microsoft.com/office/drawing/2014/main" id="{65D9DEF5-6EF7-A4C1-6E90-078FE97E624C}"/>
              </a:ext>
            </a:extLst>
          </p:cNvPr>
          <p:cNvSpPr/>
          <p:nvPr/>
        </p:nvSpPr>
        <p:spPr>
          <a:xfrm>
            <a:off x="3633396" y="150125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id="{F8AD8194-2147-3624-A999-9F17A1167A0A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4406227" y="1524733"/>
            <a:ext cx="0" cy="366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10">
            <a:extLst>
              <a:ext uri="{FF2B5EF4-FFF2-40B4-BE49-F238E27FC236}">
                <a16:creationId xmlns:a16="http://schemas.microsoft.com/office/drawing/2014/main" id="{37589B19-B287-C476-BCC2-8F14089A6C30}"/>
              </a:ext>
            </a:extLst>
          </p:cNvPr>
          <p:cNvSpPr/>
          <p:nvPr/>
        </p:nvSpPr>
        <p:spPr>
          <a:xfrm>
            <a:off x="4226227" y="116473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9E528363-5242-DEC7-5F0A-A36F05350501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7018274" y="571523"/>
            <a:ext cx="370841" cy="341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8">
            <a:extLst>
              <a:ext uri="{FF2B5EF4-FFF2-40B4-BE49-F238E27FC236}">
                <a16:creationId xmlns:a16="http://schemas.microsoft.com/office/drawing/2014/main" id="{B670CFD9-9B3F-2668-D60E-7D7B58271000}"/>
              </a:ext>
            </a:extLst>
          </p:cNvPr>
          <p:cNvSpPr/>
          <p:nvPr/>
        </p:nvSpPr>
        <p:spPr>
          <a:xfrm>
            <a:off x="7336612" y="264244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88577817-D5CB-DB5E-67A0-5DD0AA6ACE88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323261" y="1321250"/>
            <a:ext cx="441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8">
            <a:extLst>
              <a:ext uri="{FF2B5EF4-FFF2-40B4-BE49-F238E27FC236}">
                <a16:creationId xmlns:a16="http://schemas.microsoft.com/office/drawing/2014/main" id="{34B191BF-DB87-9CFA-FF41-B2F74EBEEE99}"/>
              </a:ext>
            </a:extLst>
          </p:cNvPr>
          <p:cNvSpPr/>
          <p:nvPr/>
        </p:nvSpPr>
        <p:spPr>
          <a:xfrm>
            <a:off x="7764920" y="1141250"/>
            <a:ext cx="358516" cy="360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7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D452-D2DE-9A12-1B10-8AC864E5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D21980CC-D352-C5E1-BE4E-67E0331C9698}"/>
              </a:ext>
            </a:extLst>
          </p:cNvPr>
          <p:cNvGrpSpPr/>
          <p:nvPr/>
        </p:nvGrpSpPr>
        <p:grpSpPr>
          <a:xfrm>
            <a:off x="1160870" y="144400"/>
            <a:ext cx="10158380" cy="6713600"/>
            <a:chOff x="1160870" y="144400"/>
            <a:chExt cx="10158380" cy="6713600"/>
          </a:xfrm>
        </p:grpSpPr>
        <p:pic>
          <p:nvPicPr>
            <p:cNvPr id="3" name="Bilde 2">
              <a:extLst>
                <a:ext uri="{FF2B5EF4-FFF2-40B4-BE49-F238E27FC236}">
                  <a16:creationId xmlns:a16="http://schemas.microsoft.com/office/drawing/2014/main" id="{094051A3-732B-C9FE-20CE-A90AA7EF5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70" y="624244"/>
              <a:ext cx="10059600" cy="6233756"/>
            </a:xfrm>
            <a:prstGeom prst="rect">
              <a:avLst/>
            </a:prstGeom>
          </p:spPr>
        </p:pic>
        <p:pic>
          <p:nvPicPr>
            <p:cNvPr id="4" name="Bilde 3">
              <a:extLst>
                <a:ext uri="{FF2B5EF4-FFF2-40B4-BE49-F238E27FC236}">
                  <a16:creationId xmlns:a16="http://schemas.microsoft.com/office/drawing/2014/main" id="{93BA6491-B1C4-A4E9-ADC4-A93E9F50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70" y="572180"/>
              <a:ext cx="10158380" cy="628582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029268-02C0-E365-0727-C313C6F03DE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932147" y="1629423"/>
              <a:ext cx="0" cy="4050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B55940-32D7-A55E-4E64-7D9DCC56B7B5}"/>
                </a:ext>
              </a:extLst>
            </p:cNvPr>
            <p:cNvSpPr/>
            <p:nvPr/>
          </p:nvSpPr>
          <p:spPr>
            <a:xfrm>
              <a:off x="6752147" y="2034511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H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A3382D6D-F2C6-2BF5-7765-BAC73EB7631D}"/>
                </a:ext>
              </a:extLst>
            </p:cNvPr>
            <p:cNvGrpSpPr/>
            <p:nvPr/>
          </p:nvGrpSpPr>
          <p:grpSpPr>
            <a:xfrm>
              <a:off x="4148299" y="4806108"/>
              <a:ext cx="846149" cy="360000"/>
              <a:chOff x="2542397" y="4158647"/>
              <a:chExt cx="849652" cy="360000"/>
            </a:xfrm>
          </p:grpSpPr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3A30127E-B51E-3ECC-51F0-F4A75E0AF760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2542397" y="4338647"/>
                <a:ext cx="48965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27C547DC-7D8C-540D-BDC9-CEC6E7667F67}"/>
                  </a:ext>
                </a:extLst>
              </p:cNvPr>
              <p:cNvSpPr/>
              <p:nvPr/>
            </p:nvSpPr>
            <p:spPr>
              <a:xfrm>
                <a:off x="3032049" y="4158647"/>
                <a:ext cx="360000" cy="3600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J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9">
              <a:extLst>
                <a:ext uri="{FF2B5EF4-FFF2-40B4-BE49-F238E27FC236}">
                  <a16:creationId xmlns:a16="http://schemas.microsoft.com/office/drawing/2014/main" id="{FABA4F8B-177B-AE55-B9F2-BA68CEAF4491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2656087" y="267369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75D2872-E00C-0971-662D-D5BB5DBF588F}"/>
                </a:ext>
              </a:extLst>
            </p:cNvPr>
            <p:cNvSpPr/>
            <p:nvPr/>
          </p:nvSpPr>
          <p:spPr>
            <a:xfrm>
              <a:off x="2296087" y="249369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0EC4A039-52AA-28B4-2E0D-FCE0785C8752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6497342" y="451679"/>
              <a:ext cx="255776" cy="2396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088106A1-4B95-0F09-1761-7C15B2D168A9}"/>
                </a:ext>
              </a:extLst>
            </p:cNvPr>
            <p:cNvSpPr/>
            <p:nvPr/>
          </p:nvSpPr>
          <p:spPr>
            <a:xfrm>
              <a:off x="6190063" y="14440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3">
              <a:extLst>
                <a:ext uri="{FF2B5EF4-FFF2-40B4-BE49-F238E27FC236}">
                  <a16:creationId xmlns:a16="http://schemas.microsoft.com/office/drawing/2014/main" id="{8DF203C8-94CD-3EF8-7ECF-A5217F6B1CF8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3131103" y="5166108"/>
              <a:ext cx="4967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0987CFFB-D6E8-4168-3261-69739A52B433}"/>
                </a:ext>
              </a:extLst>
            </p:cNvPr>
            <p:cNvSpPr/>
            <p:nvPr/>
          </p:nvSpPr>
          <p:spPr>
            <a:xfrm>
              <a:off x="2771103" y="4986108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uppe 30">
              <a:extLst>
                <a:ext uri="{FF2B5EF4-FFF2-40B4-BE49-F238E27FC236}">
                  <a16:creationId xmlns:a16="http://schemas.microsoft.com/office/drawing/2014/main" id="{E5A11D68-D6F7-CCC8-4550-C583FC0E4975}"/>
                </a:ext>
              </a:extLst>
            </p:cNvPr>
            <p:cNvGrpSpPr/>
            <p:nvPr/>
          </p:nvGrpSpPr>
          <p:grpSpPr>
            <a:xfrm>
              <a:off x="4019427" y="2394511"/>
              <a:ext cx="846149" cy="360000"/>
              <a:chOff x="2259958" y="1594650"/>
              <a:chExt cx="849651" cy="360000"/>
            </a:xfrm>
          </p:grpSpPr>
          <p:cxnSp>
            <p:nvCxnSpPr>
              <p:cNvPr id="32" name="Straight Arrow Connector 7">
                <a:extLst>
                  <a:ext uri="{FF2B5EF4-FFF2-40B4-BE49-F238E27FC236}">
                    <a16:creationId xmlns:a16="http://schemas.microsoft.com/office/drawing/2014/main" id="{7A3ABA91-702E-E1E7-6896-119EAC91BD60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2259958" y="1774650"/>
                <a:ext cx="48965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1AE456AC-4848-9794-560F-6EFA1F067D7B}"/>
                  </a:ext>
                </a:extLst>
              </p:cNvPr>
              <p:cNvSpPr/>
              <p:nvPr/>
            </p:nvSpPr>
            <p:spPr>
              <a:xfrm>
                <a:off x="2749609" y="1594650"/>
                <a:ext cx="360000" cy="3600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chemeClr val="tx1"/>
                    </a:solidFill>
                  </a:rPr>
                  <a:t>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Straight Arrow Connector 9">
              <a:extLst>
                <a:ext uri="{FF2B5EF4-FFF2-40B4-BE49-F238E27FC236}">
                  <a16:creationId xmlns:a16="http://schemas.microsoft.com/office/drawing/2014/main" id="{DF5404A2-F15A-F570-82BA-187F4C3288EC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2951103" y="2260969"/>
              <a:ext cx="274520" cy="2327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4E892F60-CC02-BDBF-FEB9-F075B0BDDFF6}"/>
                </a:ext>
              </a:extLst>
            </p:cNvPr>
            <p:cNvSpPr/>
            <p:nvPr/>
          </p:nvSpPr>
          <p:spPr>
            <a:xfrm>
              <a:off x="2643824" y="195369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9">
              <a:extLst>
                <a:ext uri="{FF2B5EF4-FFF2-40B4-BE49-F238E27FC236}">
                  <a16:creationId xmlns:a16="http://schemas.microsoft.com/office/drawing/2014/main" id="{A1030EC7-119C-0B08-C3F6-AE6CFC826D0C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813396" y="1861250"/>
              <a:ext cx="0" cy="390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10">
              <a:extLst>
                <a:ext uri="{FF2B5EF4-FFF2-40B4-BE49-F238E27FC236}">
                  <a16:creationId xmlns:a16="http://schemas.microsoft.com/office/drawing/2014/main" id="{F5BE854F-35F3-159B-FA4F-6D57C0D04DDB}"/>
                </a:ext>
              </a:extLst>
            </p:cNvPr>
            <p:cNvSpPr/>
            <p:nvPr/>
          </p:nvSpPr>
          <p:spPr>
            <a:xfrm>
              <a:off x="3633396" y="1501250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9">
              <a:extLst>
                <a:ext uri="{FF2B5EF4-FFF2-40B4-BE49-F238E27FC236}">
                  <a16:creationId xmlns:a16="http://schemas.microsoft.com/office/drawing/2014/main" id="{26520C16-5089-CDFE-A6F7-F5818FDE40FD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>
              <a:off x="4406227" y="1524733"/>
              <a:ext cx="0" cy="366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27EA565E-FFE3-D1D1-4BB4-B8AD65BB2559}"/>
                </a:ext>
              </a:extLst>
            </p:cNvPr>
            <p:cNvSpPr/>
            <p:nvPr/>
          </p:nvSpPr>
          <p:spPr>
            <a:xfrm>
              <a:off x="4226227" y="1164733"/>
              <a:ext cx="360000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K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7">
              <a:extLst>
                <a:ext uri="{FF2B5EF4-FFF2-40B4-BE49-F238E27FC236}">
                  <a16:creationId xmlns:a16="http://schemas.microsoft.com/office/drawing/2014/main" id="{43A6C898-91D0-7C14-76A4-4FE85FA011F5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H="1">
              <a:off x="7018274" y="571523"/>
              <a:ext cx="370841" cy="341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23A610A9-AB11-5272-E892-6C49816277DA}"/>
                </a:ext>
              </a:extLst>
            </p:cNvPr>
            <p:cNvSpPr/>
            <p:nvPr/>
          </p:nvSpPr>
          <p:spPr>
            <a:xfrm>
              <a:off x="7336612" y="264244"/>
              <a:ext cx="358516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7">
              <a:extLst>
                <a:ext uri="{FF2B5EF4-FFF2-40B4-BE49-F238E27FC236}">
                  <a16:creationId xmlns:a16="http://schemas.microsoft.com/office/drawing/2014/main" id="{EC95D8FE-3D16-BF1D-D9BA-E40EEC129BBF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7323261" y="1321250"/>
              <a:ext cx="441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87020124-D2E4-2603-F752-D12379287628}"/>
                </a:ext>
              </a:extLst>
            </p:cNvPr>
            <p:cNvSpPr/>
            <p:nvPr/>
          </p:nvSpPr>
          <p:spPr>
            <a:xfrm>
              <a:off x="7764920" y="1141250"/>
              <a:ext cx="358516" cy="36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I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69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59</Words>
  <Application>Microsoft Office PowerPoint</Application>
  <PresentationFormat>Widescreen</PresentationFormat>
  <Paragraphs>55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Kristine Bjørholdt Pettersen</cp:lastModifiedBy>
  <cp:revision>18</cp:revision>
  <dcterms:created xsi:type="dcterms:W3CDTF">2025-02-11T12:06:36Z</dcterms:created>
  <dcterms:modified xsi:type="dcterms:W3CDTF">2025-05-08T12:39:54Z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2025-05-01T09:12:47Z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0b45e6c6-b063-488b-aad6-c2a76acbbe15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