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0DC-AB82-0B50-C1FC-660985507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EBC31-C6A6-5266-2FA3-E4D48D92B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EA655-2840-CB77-19B8-50D74E8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2301-DE6C-7AF5-6768-EE545CF7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27A88-E369-515F-A4A9-67926F62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6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FE2E-AE77-6216-968A-2FBA61A1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D6E98-2F5C-ABF5-C750-E13334BFE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B0A7-2C2F-173F-B9E6-141384F2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F3D30-76BC-7ABB-3979-F6DD3580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1E648-7EF1-5B6F-A305-B78AB115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8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4C0E1-4FF4-93EA-8997-9AAA92602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3A4E7-2CAC-F2D8-721C-E986D2979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55E61-7A2A-0FC6-A359-2AA1EDD4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8D91-274A-1E16-D603-3DECCF42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17AB6-007B-AD93-FB81-94CBD3EC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F223-E923-07D6-6394-B1DDF48B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E413-3DC6-3C04-7278-E8E05FD1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BBAC4-4CF8-7F79-FF61-7E689F22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ECE0-ABFB-9600-A7CD-5EAB564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4074-DCCB-D121-E27A-2742110F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6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5C02-5696-CFEA-3589-1DCC4815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621F5-CC4F-7393-9067-52151CDF0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3F6C-2407-51FA-52DC-53566BC7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947F-AEB1-CD0D-B3CC-13A546B6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DA5B-B122-E908-192E-E93E4B8B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CA36-6F32-DE25-743A-EED3A936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BA3D-CD24-33B0-C35B-7A04E8782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F73B80-0C3C-AF34-3B8B-5411FDA3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4ADA5-98E0-A22B-B92C-33B3D21BC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1A6B-AEC7-71AE-0941-8FA31F5C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C02F7-158A-7A6B-2385-7283BA47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47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B507-6DC6-1976-E115-7F4C9C3B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0068A-8B4C-1F15-8F6E-F910391A9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F61B2-49C0-43EA-8637-CE2EDEB07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F1906-7FDC-1D66-9BCF-A150FFDB5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02115-6944-8910-1003-8C78F2EDE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6497B-8F1D-6FC9-371D-1D07C3C3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B5B46-4040-7DC1-948C-9EAAE2FA7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6D2CA-60A3-0EB8-1D5F-84C96896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EB9E-FBAD-7C39-13D5-1F72C803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649F4-5A40-B27B-114D-7483E45C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F2186-8B51-143F-A494-49CC2AE9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E8FA-EF25-FBCA-7E0F-DBB0C8BC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77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9237-5AE8-619A-2B4B-20593806D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D2AC6-34E2-8566-DAAA-B9CD5D51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DDB19-6082-7938-8CDE-5AB5A94B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58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37AAA-901D-C7AC-2DCC-08EEFF96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EEE1-2D03-2DA5-1892-08CCDA57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AD5F7-5D93-8897-264C-FCFEB5740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E7F1A-9C46-229F-9E2C-5C462EEE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EEEA7-E2D0-3D77-34FE-A35F560F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0434D-92B4-E75C-9CEE-A047FAD7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908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C4C6-5087-63E0-4B61-EFA673DD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8CF99-6B96-99DE-C5C1-FCA3462AA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C5B6A-D9EB-A5F1-30D3-3038E3C9C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DB8C2-65CD-FDD7-B6F0-E487CED7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72110-EEFD-46C0-DC75-B1AF398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933A5-B79A-5903-C96E-574E1B38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752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4C920-E7B6-D7A2-FBC9-7D4123846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C1EAE-689B-A1BA-07BF-EDDCD750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5BBF0-67F5-5C19-ECAB-95D8C4390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5EA11-C44D-44A6-AE64-743C1FA9FBBF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54D66-EE95-B452-E458-96B2568E3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3628-DEE1-8C35-5161-9E5162E2C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F613D-610B-42A6-BCC0-9C99CCB74B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90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5D408-EB15-EB00-ABB5-E193FEF57588}"/>
              </a:ext>
            </a:extLst>
          </p:cNvPr>
          <p:cNvSpPr/>
          <p:nvPr/>
        </p:nvSpPr>
        <p:spPr>
          <a:xfrm>
            <a:off x="3398866" y="1644364"/>
            <a:ext cx="1800924" cy="90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Feed Forward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30F2F-EC8C-A923-EBF8-E1E7137A252C}"/>
              </a:ext>
            </a:extLst>
          </p:cNvPr>
          <p:cNvSpPr/>
          <p:nvPr/>
        </p:nvSpPr>
        <p:spPr>
          <a:xfrm>
            <a:off x="9725926" y="3027067"/>
            <a:ext cx="1800924" cy="90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System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B64AD-CB71-A0D4-8744-909DEC269310}"/>
              </a:ext>
            </a:extLst>
          </p:cNvPr>
          <p:cNvSpPr/>
          <p:nvPr/>
        </p:nvSpPr>
        <p:spPr>
          <a:xfrm>
            <a:off x="6798371" y="3027067"/>
            <a:ext cx="1800924" cy="90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DCV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DE81AD-16BE-B253-1829-89EF993AFEEC}"/>
              </a:ext>
            </a:extLst>
          </p:cNvPr>
          <p:cNvSpPr/>
          <p:nvPr/>
        </p:nvSpPr>
        <p:spPr>
          <a:xfrm>
            <a:off x="3398866" y="3027067"/>
            <a:ext cx="1800924" cy="9021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PID</a:t>
            </a:r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999FC2-F3E4-6A69-BD04-E7E06A61CA67}"/>
              </a:ext>
            </a:extLst>
          </p:cNvPr>
          <p:cNvSpPr/>
          <p:nvPr/>
        </p:nvSpPr>
        <p:spPr>
          <a:xfrm>
            <a:off x="5710927" y="3298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634FDF-3E60-1C4A-31E3-E11B5708C8D6}"/>
              </a:ext>
            </a:extLst>
          </p:cNvPr>
          <p:cNvSpPr/>
          <p:nvPr/>
        </p:nvSpPr>
        <p:spPr>
          <a:xfrm>
            <a:off x="2137579" y="329816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E91AE8-C004-E632-E52D-7C636B3AA7E9}"/>
              </a:ext>
            </a:extLst>
          </p:cNvPr>
          <p:cNvCxnSpPr/>
          <p:nvPr/>
        </p:nvCxnSpPr>
        <p:spPr>
          <a:xfrm>
            <a:off x="5600212" y="3230991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9A60D0-AC97-4D80-6A7B-BA956A928C92}"/>
              </a:ext>
            </a:extLst>
          </p:cNvPr>
          <p:cNvCxnSpPr>
            <a:cxnSpLocks/>
          </p:cNvCxnSpPr>
          <p:nvPr/>
        </p:nvCxnSpPr>
        <p:spPr>
          <a:xfrm rot="16200000">
            <a:off x="5601170" y="3234475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CDA58A-222D-0BEC-5D99-FAA8F3359134}"/>
              </a:ext>
            </a:extLst>
          </p:cNvPr>
          <p:cNvCxnSpPr/>
          <p:nvPr/>
        </p:nvCxnSpPr>
        <p:spPr>
          <a:xfrm>
            <a:off x="5594026" y="368523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B988C34-1087-08E2-3283-216D359F0368}"/>
              </a:ext>
            </a:extLst>
          </p:cNvPr>
          <p:cNvCxnSpPr>
            <a:cxnSpLocks/>
          </p:cNvCxnSpPr>
          <p:nvPr/>
        </p:nvCxnSpPr>
        <p:spPr>
          <a:xfrm rot="16200000">
            <a:off x="5592982" y="368523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83A30C-F3CE-ED4E-ED78-C55F5CA9CD97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199790" y="3478162"/>
            <a:ext cx="51113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67F02A-5AA6-BAE0-191C-E618A07D5CAF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6070927" y="3478162"/>
            <a:ext cx="72744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CE6B4-96E3-7F58-044C-CD88935E2CEE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2497579" y="3478162"/>
            <a:ext cx="90128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B66B6F-9BF9-C58A-30C4-1D5340798E7F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599295" y="3478163"/>
            <a:ext cx="11266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F4A5E13-20F9-ED42-7C2C-EF8379D606DB}"/>
              </a:ext>
            </a:extLst>
          </p:cNvPr>
          <p:cNvCxnSpPr>
            <a:cxnSpLocks/>
            <a:stCxn id="4" idx="3"/>
            <a:endCxn id="8" idx="0"/>
          </p:cNvCxnSpPr>
          <p:nvPr/>
        </p:nvCxnSpPr>
        <p:spPr>
          <a:xfrm>
            <a:off x="5199790" y="2095460"/>
            <a:ext cx="691137" cy="120270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7B03491-44FE-C6A6-0939-E2C2F7582240}"/>
              </a:ext>
            </a:extLst>
          </p:cNvPr>
          <p:cNvSpPr/>
          <p:nvPr/>
        </p:nvSpPr>
        <p:spPr>
          <a:xfrm>
            <a:off x="89471" y="1644365"/>
            <a:ext cx="1232214" cy="2284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Referance</a:t>
            </a:r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FD7FA8-1751-CBFD-F41B-0F30B4E3EF5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321685" y="3478162"/>
            <a:ext cx="81589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E9874B4-FF49-D1C2-26B4-7E7DF18B0F3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321685" y="2095460"/>
            <a:ext cx="20771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817BBFE-5D16-2A97-7B32-15EB6AE42722}"/>
              </a:ext>
            </a:extLst>
          </p:cNvPr>
          <p:cNvCxnSpPr>
            <a:cxnSpLocks/>
            <a:stCxn id="5" idx="2"/>
            <a:endCxn id="9" idx="4"/>
          </p:cNvCxnSpPr>
          <p:nvPr/>
        </p:nvCxnSpPr>
        <p:spPr>
          <a:xfrm rot="5400000" flipH="1">
            <a:off x="6336436" y="-360694"/>
            <a:ext cx="271096" cy="8308809"/>
          </a:xfrm>
          <a:prstGeom prst="bentConnector3">
            <a:avLst>
              <a:gd name="adj1" fmla="val -18551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B334966-BB53-0E03-70FC-686C057DED26}"/>
              </a:ext>
            </a:extLst>
          </p:cNvPr>
          <p:cNvSpPr txBox="1"/>
          <p:nvPr/>
        </p:nvSpPr>
        <p:spPr>
          <a:xfrm>
            <a:off x="5784808" y="4433693"/>
            <a:ext cx="9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Position</a:t>
            </a:r>
            <a:endParaRPr lang="en-GB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32475C-F3A8-C5C2-7E8F-3A85A1FFA4EE}"/>
              </a:ext>
            </a:extLst>
          </p:cNvPr>
          <p:cNvCxnSpPr/>
          <p:nvPr/>
        </p:nvCxnSpPr>
        <p:spPr>
          <a:xfrm>
            <a:off x="1970716" y="3298162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37869D4-FEED-CCFE-4EC0-EA09A187EB28}"/>
              </a:ext>
            </a:extLst>
          </p:cNvPr>
          <p:cNvCxnSpPr>
            <a:cxnSpLocks/>
          </p:cNvCxnSpPr>
          <p:nvPr/>
        </p:nvCxnSpPr>
        <p:spPr>
          <a:xfrm rot="16200000">
            <a:off x="1969672" y="3298162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C5D1E-BAD8-4340-4CA9-9E7178C9590F}"/>
              </a:ext>
            </a:extLst>
          </p:cNvPr>
          <p:cNvCxnSpPr/>
          <p:nvPr/>
        </p:nvCxnSpPr>
        <p:spPr>
          <a:xfrm>
            <a:off x="2466016" y="3688106"/>
            <a:ext cx="1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39AE33F-0EFA-5678-7EF7-D8C93ECC084E}"/>
              </a:ext>
            </a:extLst>
          </p:cNvPr>
          <p:cNvSpPr txBox="1"/>
          <p:nvPr/>
        </p:nvSpPr>
        <p:spPr>
          <a:xfrm>
            <a:off x="2585733" y="3119136"/>
            <a:ext cx="6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Error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06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Hansen</cp:lastModifiedBy>
  <cp:revision>1</cp:revision>
  <dcterms:created xsi:type="dcterms:W3CDTF">2025-03-14T11:25:46Z</dcterms:created>
  <dcterms:modified xsi:type="dcterms:W3CDTF">2025-03-17T10:53:38Z</dcterms:modified>
</cp:coreProperties>
</file>