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910" y="-1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5498-AC6F-86AE-2DA9-7262E7136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31995-7B6F-AE48-1AFC-68BA30B70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5B7FE-D304-207B-1CA6-ED54DF47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25B-243A-4DAD-9D5E-3A6BF80D95E7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FD3EA-A7F9-17CA-65B1-003F388D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EF65C-3CF2-2758-1763-6DAE2FF2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0690-E155-41F3-8B8F-A42E76FA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4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4DBF-FC95-6CC5-DEA5-D1B3DF3A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4DF7B-8E1C-6B2D-4212-BBD4F1E17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80479-D5E4-9F02-C5C9-4BC07E86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25B-243A-4DAD-9D5E-3A6BF80D95E7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E28C-87DF-5053-51FE-5C0BE9741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0EF30-7E50-C172-4DE7-9776319B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0690-E155-41F3-8B8F-A42E76FA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91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E5FB7-18B9-739C-5A53-103786200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D9FD9-6EF9-F503-7916-268E54D19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8D04F-C9DB-7CCC-42AB-1B67C1AB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25B-243A-4DAD-9D5E-3A6BF80D95E7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D5AD7-5001-6771-A30C-7589504D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361A-8A97-FC6A-F2F1-1D0D2CB7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0690-E155-41F3-8B8F-A42E76FA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60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A641-FAA6-B811-C655-5DABDED2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A5DB8-F5B0-7CEA-AE6E-E5D989CF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17523-1414-D439-A155-3B0725E5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25B-243A-4DAD-9D5E-3A6BF80D95E7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4193B-3E82-45DC-B540-F4379DC7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EBF2-7E52-8520-6EF1-E13B6A2D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0690-E155-41F3-8B8F-A42E76FA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43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C262-7453-9119-7465-ADD8B511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A79CB-1A57-37CB-7AB6-2BC2CDF03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F8A1-5F94-D9B2-7A52-B930FA3E9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25B-243A-4DAD-9D5E-3A6BF80D95E7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B33AE-4E40-B761-21BF-443674B2B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2C2FE-3293-8CA3-A189-A7E2E9BF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0690-E155-41F3-8B8F-A42E76FA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90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1779-66BD-A889-94DE-D8F302CC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58A1-764B-1D70-AE91-374C53C1D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BF617-3110-0040-9BC0-85C92CE46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6E7D2-D5A1-C2C3-C4FE-2B6BD250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25B-243A-4DAD-9D5E-3A6BF80D95E7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CA719-218F-0A70-D0E7-AE19FBCD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9FC9D-27AC-A390-C235-FA7C7DD0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0690-E155-41F3-8B8F-A42E76FA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11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F6B8-51D4-263A-3FB6-CC9E21E0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EEAA2-47DC-FCB2-F024-90FE50A27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90D8E-DFBE-60F0-6024-F16046347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6756A-2FBA-663C-45CE-1A43B0B12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75DB3-9C7B-ADB7-D266-06F8E716D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5B34A-5BB4-3338-41C5-3CFA3185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25B-243A-4DAD-9D5E-3A6BF80D95E7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60C08-A560-97FA-C9BB-D026272C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056D0-8ED6-0C03-9D4D-A5B57A05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0690-E155-41F3-8B8F-A42E76FA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58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1931-2BBC-CE54-8C1B-EDB075F2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38D7A-FF79-8FF0-FD13-A73E0FA7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25B-243A-4DAD-9D5E-3A6BF80D95E7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60269-FE89-DAE0-CB50-F249D1D5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B5D9C-E275-D3EC-0B28-65739D81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0690-E155-41F3-8B8F-A42E76FA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70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C2DC3-5FC6-6C0E-C07D-B07E4C16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25B-243A-4DAD-9D5E-3A6BF80D95E7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DCC6E-995A-245D-6DE2-DE1014F1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D99B2-5931-2704-3197-5AAAD8B2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0690-E155-41F3-8B8F-A42E76FA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98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40B8-E2F8-36A9-DC34-D0658A6ED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F27D-7C08-6EE1-1C4C-C7A7A26DC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0C909-77C1-2E19-3818-7C7BEC781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1E5DA-50EE-14A2-BFCA-1C63C52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25B-243A-4DAD-9D5E-3A6BF80D95E7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9EA2E-A700-CCF4-862E-9EDC8667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9ED98-EDEF-A5E2-F6BC-44C492A4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0690-E155-41F3-8B8F-A42E76FA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54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335A-865D-636E-8219-DFD9A2D6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2AD57-B5C1-EB76-F353-8C95E8529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23311-1D4E-491F-8FC9-2740F4708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85381-9BD3-651B-C891-45643F42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25B-243A-4DAD-9D5E-3A6BF80D95E7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62386-B8C7-327E-61A6-502C099C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E523D-F99A-C02C-C418-F7849C57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0690-E155-41F3-8B8F-A42E76FA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1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D6204-2C52-D287-A56D-B520ADF4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8EBA5-48DD-3973-EA75-029F9EDE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03BB0-FD53-CB80-123D-4FFEA82D0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94D25B-243A-4DAD-9D5E-3A6BF80D95E7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8258A-A8A4-4163-6B78-E1D55ED32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3BE0A-D835-ACAF-D615-B688F4A9C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7F0690-E155-41F3-8B8F-A42E76FA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30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0121BF-8876-E37F-D2D9-9DB40A628C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64" t="31182" r="35161" b="28175"/>
          <a:stretch/>
        </p:blipFill>
        <p:spPr>
          <a:xfrm>
            <a:off x="959724" y="1595284"/>
            <a:ext cx="10272551" cy="366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0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E8B368-3775-1E20-1CD0-64A0F3ADAC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903" t="13764" r="22419" b="13246"/>
          <a:stretch/>
        </p:blipFill>
        <p:spPr>
          <a:xfrm>
            <a:off x="3106938" y="1290484"/>
            <a:ext cx="5978124" cy="427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0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5E847E-DF58-F92E-B8A4-8622C4F59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414" t="20242" r="35103" b="14275"/>
          <a:stretch/>
        </p:blipFill>
        <p:spPr>
          <a:xfrm>
            <a:off x="4049917" y="267802"/>
            <a:ext cx="4092165" cy="632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7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B4C353-8CD7-5FDE-AFF6-CC4B2C6C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064" t="6714" r="60081" b="27761"/>
          <a:stretch/>
        </p:blipFill>
        <p:spPr>
          <a:xfrm>
            <a:off x="5240593" y="248901"/>
            <a:ext cx="1710813" cy="636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54785C-B3E1-5C72-C952-4069C40D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322" t="11482" r="31129" b="21125"/>
          <a:stretch/>
        </p:blipFill>
        <p:spPr>
          <a:xfrm>
            <a:off x="4404851" y="157433"/>
            <a:ext cx="3382297" cy="654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2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02E5E16-2A37-4684-5DEF-41CFC744B4D0}"/>
              </a:ext>
            </a:extLst>
          </p:cNvPr>
          <p:cNvGrpSpPr/>
          <p:nvPr/>
        </p:nvGrpSpPr>
        <p:grpSpPr>
          <a:xfrm>
            <a:off x="2776370" y="118106"/>
            <a:ext cx="6639260" cy="6621787"/>
            <a:chOff x="2776370" y="118106"/>
            <a:chExt cx="6639260" cy="662178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41CD034-6CA9-D657-E695-732787CFC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4334" t="9104" r="24347" b="10579"/>
            <a:stretch/>
          </p:blipFill>
          <p:spPr>
            <a:xfrm>
              <a:off x="2776370" y="118106"/>
              <a:ext cx="6639260" cy="6621787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C2262ED-CD0C-D165-87AE-157E026FBF7F}"/>
                </a:ext>
              </a:extLst>
            </p:cNvPr>
            <p:cNvCxnSpPr>
              <a:cxnSpLocks/>
            </p:cNvCxnSpPr>
            <p:nvPr/>
          </p:nvCxnSpPr>
          <p:spPr>
            <a:xfrm>
              <a:off x="9236710" y="4212590"/>
              <a:ext cx="0" cy="50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56734C-E9BF-65CD-949F-B5E1B7D1C3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86520" y="4218940"/>
              <a:ext cx="25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2327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1ADF56-2305-BAEC-BF38-CC77C27253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534" t="42608" r="24833" b="7071"/>
          <a:stretch/>
        </p:blipFill>
        <p:spPr>
          <a:xfrm>
            <a:off x="543560" y="0"/>
            <a:ext cx="11104880" cy="687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8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D1EE67-414C-38D6-1A3D-6D2A5395F2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26" t="8588" r="35968" b="5866"/>
          <a:stretch/>
        </p:blipFill>
        <p:spPr>
          <a:xfrm>
            <a:off x="2631213" y="-998274"/>
            <a:ext cx="12677562" cy="1149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3797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 Als Hansen</dc:creator>
  <cp:lastModifiedBy>Emil Als Hansen</cp:lastModifiedBy>
  <cp:revision>2</cp:revision>
  <dcterms:created xsi:type="dcterms:W3CDTF">2025-05-17T08:35:32Z</dcterms:created>
  <dcterms:modified xsi:type="dcterms:W3CDTF">2025-05-22T23:25:13Z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cf23d-70b0-4a80-9221-1d774ac27fb2_Enabled">
    <vt:lpwstr>true</vt:lpwstr>
  </property>
  <property fmtid="{D5CDD505-2E9C-101B-9397-08002B2CF9AE}" pid="3" name="MSIP_Label_695cf23d-70b0-4a80-9221-1d774ac27fb2_SetDate">
    <vt:lpwstr>2025-05-17T08:46:51Z</vt:lpwstr>
  </property>
  <property fmtid="{D5CDD505-2E9C-101B-9397-08002B2CF9AE}" pid="4" name="MSIP_Label_695cf23d-70b0-4a80-9221-1d774ac27fb2_Method">
    <vt:lpwstr>Standard</vt:lpwstr>
  </property>
  <property fmtid="{D5CDD505-2E9C-101B-9397-08002B2CF9AE}" pid="5" name="MSIP_Label_695cf23d-70b0-4a80-9221-1d774ac27fb2_Name">
    <vt:lpwstr>Document internal</vt:lpwstr>
  </property>
  <property fmtid="{D5CDD505-2E9C-101B-9397-08002B2CF9AE}" pid="6" name="MSIP_Label_695cf23d-70b0-4a80-9221-1d774ac27fb2_SiteId">
    <vt:lpwstr>8482881e-3699-4b3f-b135-cf4800bc1efb</vt:lpwstr>
  </property>
  <property fmtid="{D5CDD505-2E9C-101B-9397-08002B2CF9AE}" pid="7" name="MSIP_Label_695cf23d-70b0-4a80-9221-1d774ac27fb2_ActionId">
    <vt:lpwstr>ae88e11a-1b14-469d-ad28-549b3a4f633c</vt:lpwstr>
  </property>
  <property fmtid="{D5CDD505-2E9C-101B-9397-08002B2CF9AE}" pid="8" name="MSIP_Label_695cf23d-70b0-4a80-9221-1d774ac27fb2_ContentBits">
    <vt:lpwstr>0</vt:lpwstr>
  </property>
  <property fmtid="{D5CDD505-2E9C-101B-9397-08002B2CF9AE}" pid="9" name="MSIP_Label_695cf23d-70b0-4a80-9221-1d774ac27fb2_Tag">
    <vt:lpwstr>10, 3, 0, 1</vt:lpwstr>
  </property>
</Properties>
</file>