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8"/>
  </p:notesMasterIdLst>
  <p:sldIdLst>
    <p:sldId id="335" r:id="rId3"/>
    <p:sldId id="336" r:id="rId4"/>
    <p:sldId id="337" r:id="rId5"/>
    <p:sldId id="339" r:id="rId6"/>
    <p:sldId id="338" r:id="rId7"/>
    <p:sldId id="299" r:id="rId8"/>
    <p:sldId id="340" r:id="rId9"/>
    <p:sldId id="341" r:id="rId10"/>
    <p:sldId id="342" r:id="rId11"/>
    <p:sldId id="258" r:id="rId12"/>
    <p:sldId id="256" r:id="rId13"/>
    <p:sldId id="343" r:id="rId14"/>
    <p:sldId id="260" r:id="rId15"/>
    <p:sldId id="333" r:id="rId16"/>
    <p:sldId id="330" r:id="rId17"/>
    <p:sldId id="261" r:id="rId18"/>
    <p:sldId id="263" r:id="rId19"/>
    <p:sldId id="264" r:id="rId20"/>
    <p:sldId id="266" r:id="rId21"/>
    <p:sldId id="268" r:id="rId22"/>
    <p:sldId id="267" r:id="rId23"/>
    <p:sldId id="271" r:id="rId24"/>
    <p:sldId id="272" r:id="rId25"/>
    <p:sldId id="273" r:id="rId26"/>
    <p:sldId id="274" r:id="rId27"/>
    <p:sldId id="316" r:id="rId28"/>
    <p:sldId id="275" r:id="rId29"/>
    <p:sldId id="317" r:id="rId30"/>
    <p:sldId id="318" r:id="rId31"/>
    <p:sldId id="319" r:id="rId32"/>
    <p:sldId id="320" r:id="rId33"/>
    <p:sldId id="328" r:id="rId34"/>
    <p:sldId id="334" r:id="rId35"/>
    <p:sldId id="344" r:id="rId36"/>
    <p:sldId id="280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AB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6021" autoAdjust="0"/>
  </p:normalViewPr>
  <p:slideViewPr>
    <p:cSldViewPr snapToGrid="0">
      <p:cViewPr varScale="1">
        <p:scale>
          <a:sx n="101" d="100"/>
          <a:sy n="101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30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0545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476AB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STOCKHOLM</a:t>
            </a:r>
            <a:endParaRPr lang="sv-SE" dirty="0">
              <a:solidFill>
                <a:srgbClr val="476AB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Putty</a:t>
            </a:r>
          </a:p>
          <a:p>
            <a:endParaRPr lang="en-US" sz="3200" dirty="0"/>
          </a:p>
          <a:p>
            <a:r>
              <a:rPr lang="en-US" sz="3200" dirty="0"/>
              <a:t>… Azure Account</a:t>
            </a:r>
          </a:p>
          <a:p>
            <a:r>
              <a:rPr lang="sv-SE" sz="3200" dirty="0"/>
              <a:t>… Power BI </a:t>
            </a:r>
            <a:r>
              <a:rPr lang="sv-SE" sz="3200" dirty="0" err="1"/>
              <a:t>Account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Azure Portal and Azure IoT Hub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 &amp; JavaScript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64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JavaScript?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06214" y="4239196"/>
            <a:ext cx="10515600" cy="223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IoT Developers are not easy to find</a:t>
            </a:r>
          </a:p>
          <a:p>
            <a:r>
              <a:rPr lang="en-US" dirty="0"/>
              <a:t>Node.js / JavaScript is the fastest growing developer platform today</a:t>
            </a:r>
          </a:p>
        </p:txBody>
      </p:sp>
      <p:pic>
        <p:nvPicPr>
          <p:cNvPr id="8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 (Functions)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[user1, user2, user3, user4];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83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800" dirty="0"/>
              <a:t>Microsoft</a:t>
            </a:r>
          </a:p>
          <a:p>
            <a:pPr marL="0" indent="0" algn="ctr">
              <a:buNone/>
            </a:pPr>
            <a:r>
              <a:rPr lang="sv-SE" sz="4800" dirty="0"/>
              <a:t>XLENT Integration &amp; Services</a:t>
            </a:r>
          </a:p>
          <a:p>
            <a:pPr marL="0" indent="0" algn="ctr">
              <a:buNone/>
            </a:pPr>
            <a:r>
              <a:rPr lang="sv-SE" sz="4800" dirty="0"/>
              <a:t>AXIANS</a:t>
            </a:r>
          </a:p>
        </p:txBody>
      </p:sp>
    </p:spTree>
    <p:extLst>
      <p:ext uri="{BB962C8B-B14F-4D97-AF65-F5344CB8AC3E}">
        <p14:creationId xmlns:p14="http://schemas.microsoft.com/office/powerpoint/2010/main" val="2428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8" y="2141068"/>
            <a:ext cx="7579895" cy="32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180073" y="2995405"/>
            <a:ext cx="3534942" cy="1494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16:00 – Start</a:t>
            </a:r>
          </a:p>
          <a:p>
            <a:r>
              <a:rPr lang="sv-SE" dirty="0"/>
              <a:t>16:10 – </a:t>
            </a:r>
            <a:r>
              <a:rPr lang="sv-SE" dirty="0" err="1"/>
              <a:t>What</a:t>
            </a:r>
            <a:r>
              <a:rPr lang="sv-SE" dirty="0"/>
              <a:t> is Azure IoT</a:t>
            </a:r>
          </a:p>
          <a:p>
            <a:r>
              <a:rPr lang="sv-SE" dirty="0"/>
              <a:t>16:30 – </a:t>
            </a:r>
            <a:r>
              <a:rPr lang="sv-SE" dirty="0" err="1"/>
              <a:t>What</a:t>
            </a:r>
            <a:r>
              <a:rPr lang="sv-SE" dirty="0"/>
              <a:t> is Node.js</a:t>
            </a:r>
          </a:p>
          <a:p>
            <a:r>
              <a:rPr lang="sv-SE" dirty="0"/>
              <a:t>17:00 – Start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  <a:p>
            <a:endParaRPr lang="sv-SE" dirty="0"/>
          </a:p>
          <a:p>
            <a:r>
              <a:rPr lang="sv-SE" dirty="0"/>
              <a:t>19:00 Pizza &amp; Beer</a:t>
            </a:r>
          </a:p>
        </p:txBody>
      </p:sp>
    </p:spTree>
    <p:extLst>
      <p:ext uri="{BB962C8B-B14F-4D97-AF65-F5344CB8AC3E}">
        <p14:creationId xmlns:p14="http://schemas.microsoft.com/office/powerpoint/2010/main" val="2072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88875" y="2064882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sendEvent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Unable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Successfully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submitted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readings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the IoT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hub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0050" y="2520446"/>
            <a:ext cx="443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Do </a:t>
            </a:r>
            <a:r>
              <a:rPr lang="sv-SE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something</a:t>
            </a:r>
            <a:endParaRPr lang="sv-SE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}, 2000);</a:t>
            </a:r>
          </a:p>
        </p:txBody>
      </p:sp>
    </p:spTree>
    <p:extLst>
      <p:ext uri="{BB962C8B-B14F-4D97-AF65-F5344CB8AC3E}">
        <p14:creationId xmlns:p14="http://schemas.microsoft.com/office/powerpoint/2010/main" val="343530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Let’s start…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3860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help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sz="3600" b="1" dirty="0"/>
              <a:t>Mikael Håkansson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Abdul Haseeb </a:t>
            </a:r>
            <a:r>
              <a:rPr lang="sv-SE" sz="3600" dirty="0"/>
              <a:t>– Microsoft</a:t>
            </a:r>
          </a:p>
          <a:p>
            <a:r>
              <a:rPr lang="sv-SE" sz="3600" b="1" dirty="0"/>
              <a:t>Noemi Lindqvist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Emil Hamalao </a:t>
            </a:r>
            <a:r>
              <a:rPr lang="sv-SE" sz="3600" dirty="0"/>
              <a:t>– XLENT Integration &amp; Services</a:t>
            </a:r>
          </a:p>
          <a:p>
            <a:endParaRPr lang="sv-SE" sz="3600" dirty="0"/>
          </a:p>
          <a:p>
            <a:r>
              <a:rPr lang="sv-SE" sz="3600" dirty="0"/>
              <a:t>… and YOU!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Bootcamp</a:t>
            </a:r>
            <a:r>
              <a:rPr lang="sv-SE" dirty="0"/>
              <a:t>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431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  <p:pic>
        <p:nvPicPr>
          <p:cNvPr id="1032" name="Picture 8" descr="Image result for twi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8482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9275" y="4943475"/>
            <a:ext cx="2495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/>
              <a:t>#</a:t>
            </a:r>
            <a:r>
              <a:rPr lang="sv-SE" sz="4400" dirty="0" err="1"/>
              <a:t>AzureIoT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74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</a:t>
            </a:r>
          </a:p>
          <a:p>
            <a:r>
              <a:rPr lang="en-US" dirty="0"/>
              <a:t>Raspberry PI 3 Model B</a:t>
            </a:r>
          </a:p>
          <a:p>
            <a:r>
              <a:rPr lang="en-US" dirty="0"/>
              <a:t>Texas Instrument TI Sensor Tag</a:t>
            </a:r>
          </a:p>
          <a:p>
            <a:pPr lvl="1"/>
            <a:r>
              <a:rPr lang="sv-SE" b="1" dirty="0" err="1"/>
              <a:t>Temperature</a:t>
            </a:r>
            <a:endParaRPr lang="sv-SE" b="1" dirty="0"/>
          </a:p>
          <a:p>
            <a:pPr lvl="1"/>
            <a:r>
              <a:rPr lang="sv-SE" dirty="0"/>
              <a:t>Accelerometer</a:t>
            </a:r>
          </a:p>
          <a:p>
            <a:pPr lvl="1"/>
            <a:r>
              <a:rPr lang="sv-SE" dirty="0" err="1"/>
              <a:t>Gyroscope</a:t>
            </a:r>
            <a:endParaRPr lang="sv-SE" dirty="0"/>
          </a:p>
          <a:p>
            <a:pPr lvl="1"/>
            <a:r>
              <a:rPr lang="sv-SE" dirty="0"/>
              <a:t>Magnetometer</a:t>
            </a:r>
          </a:p>
          <a:p>
            <a:pPr lvl="1"/>
            <a:r>
              <a:rPr lang="sv-SE" dirty="0" err="1"/>
              <a:t>Humidity</a:t>
            </a:r>
            <a:r>
              <a:rPr lang="sv-SE" dirty="0"/>
              <a:t> (relative </a:t>
            </a:r>
            <a:r>
              <a:rPr lang="sv-SE" dirty="0" err="1"/>
              <a:t>humidity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Barometer (</a:t>
            </a:r>
            <a:r>
              <a:rPr lang="sv-SE" dirty="0" err="1"/>
              <a:t>pressure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(LUX)</a:t>
            </a:r>
          </a:p>
          <a:p>
            <a:endParaRPr lang="en-US" dirty="0"/>
          </a:p>
          <a:p>
            <a:r>
              <a:rPr lang="en-US" dirty="0"/>
              <a:t>Create a local Bootcamp folder e.g. ”</a:t>
            </a:r>
            <a:r>
              <a:rPr lang="en-US" i="1" dirty="0"/>
              <a:t>C:\IOTBOOTCAMP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48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#1 - Submitting telemetry data to the cloud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68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#2 - Receiving notifications from IoT Hub</a:t>
            </a:r>
            <a:endParaRPr lang="sv-S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1900166"/>
            <a:ext cx="10490200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35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93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#3 - Manage your device with device twins</a:t>
            </a:r>
            <a:endParaRPr lang="sv-S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3" y="2156282"/>
            <a:ext cx="8433667" cy="25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38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18201</TotalTime>
  <Words>1164</Words>
  <Application>Microsoft Office PowerPoint</Application>
  <PresentationFormat>Widescreen</PresentationFormat>
  <Paragraphs>296</Paragraphs>
  <Slides>35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Avenir LT Pro 45 Book</vt:lpstr>
      <vt:lpstr>Calibri</vt:lpstr>
      <vt:lpstr>Consolas</vt:lpstr>
      <vt:lpstr>Segoe UI</vt:lpstr>
      <vt:lpstr>Segoe UI Light</vt:lpstr>
      <vt:lpstr>Office Theme</vt:lpstr>
      <vt:lpstr>1_5-30629_Build_Template_WHITE</vt:lpstr>
      <vt:lpstr>PowerPoint Presentation</vt:lpstr>
      <vt:lpstr>Sponsorer</vt:lpstr>
      <vt:lpstr>Agenda</vt:lpstr>
      <vt:lpstr>We are here to help</vt:lpstr>
      <vt:lpstr>Bootcamp Content</vt:lpstr>
      <vt:lpstr>Setup of this bootcamp</vt:lpstr>
      <vt:lpstr>LABS</vt:lpstr>
      <vt:lpstr>LABS</vt:lpstr>
      <vt:lpstr>LABS</vt:lpstr>
      <vt:lpstr>You should have installed…</vt:lpstr>
      <vt:lpstr>Introduction to Azure Portal and Azure IoT Hub</vt:lpstr>
      <vt:lpstr>Introduction to Node.js &amp; JavaScript</vt:lpstr>
      <vt:lpstr>Why is JavaScript?</vt:lpstr>
      <vt:lpstr>What is Node.js?</vt:lpstr>
      <vt:lpstr>What is Node.js?</vt:lpstr>
      <vt:lpstr>What is JavaScript?</vt:lpstr>
      <vt:lpstr>JavaScript Syntax</vt:lpstr>
      <vt:lpstr>JavaScript – Values and Types</vt:lpstr>
      <vt:lpstr>JavaScript – Values and Types</vt:lpstr>
      <vt:lpstr>JavaScript - Operators</vt:lpstr>
      <vt:lpstr>JavaScript – Values and Types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Samples</vt:lpstr>
      <vt:lpstr>Samples</vt:lpstr>
      <vt:lpstr>Node Package Manager (NPM)</vt:lpstr>
      <vt:lpstr>Let’s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96</cp:revision>
  <dcterms:created xsi:type="dcterms:W3CDTF">2016-10-05T06:37:59Z</dcterms:created>
  <dcterms:modified xsi:type="dcterms:W3CDTF">2017-05-31T23:03:56Z</dcterms:modified>
</cp:coreProperties>
</file>