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1"/>
  </p:notesMasterIdLst>
  <p:handoutMasterIdLst>
    <p:handoutMasterId r:id="rId22"/>
  </p:handoutMasterIdLst>
  <p:sldIdLst>
    <p:sldId id="367" r:id="rId7"/>
    <p:sldId id="288" r:id="rId8"/>
    <p:sldId id="309" r:id="rId9"/>
    <p:sldId id="310" r:id="rId10"/>
    <p:sldId id="311" r:id="rId11"/>
    <p:sldId id="312" r:id="rId12"/>
    <p:sldId id="313" r:id="rId13"/>
    <p:sldId id="363" r:id="rId14"/>
    <p:sldId id="364" r:id="rId15"/>
    <p:sldId id="359" r:id="rId16"/>
    <p:sldId id="362" r:id="rId17"/>
    <p:sldId id="366" r:id="rId18"/>
    <p:sldId id="308" r:id="rId19"/>
    <p:sldId id="368" r:id="rId20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FB5"/>
    <a:srgbClr val="00CBD5"/>
    <a:srgbClr val="00B9E7"/>
    <a:srgbClr val="3BA890"/>
    <a:srgbClr val="009CA6"/>
    <a:srgbClr val="0099C6"/>
    <a:srgbClr val="2D89B1"/>
    <a:srgbClr val="009BA8"/>
    <a:srgbClr val="17C7D2"/>
    <a:srgbClr val="0CC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 autoAdjust="0"/>
    <p:restoredTop sz="95988" autoAdjust="0"/>
  </p:normalViewPr>
  <p:slideViewPr>
    <p:cSldViewPr snapToGrid="0" snapToObjects="1">
      <p:cViewPr varScale="1">
        <p:scale>
          <a:sx n="112" d="100"/>
          <a:sy n="112" d="100"/>
        </p:scale>
        <p:origin x="84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2781F977-3865-2D41-AB20-E8105929995C}"/>
    <pc:docChg chg="undo custSel addSld delSld modSld sldOrd">
      <pc:chgData name="Emil Björnson" userId="b0a7c065-f6f4-41b0-b3e4-ccdb47e1a085" providerId="ADAL" clId="{2781F977-3865-2D41-AB20-E8105929995C}" dt="2021-03-22T07:15:34.972" v="109" actId="2696"/>
      <pc:docMkLst>
        <pc:docMk/>
      </pc:docMkLst>
      <pc:sldChg chg="addSp delSp modSp del mod">
        <pc:chgData name="Emil Björnson" userId="b0a7c065-f6f4-41b0-b3e4-ccdb47e1a085" providerId="ADAL" clId="{2781F977-3865-2D41-AB20-E8105929995C}" dt="2021-03-22T07:15:28.557" v="107" actId="2696"/>
        <pc:sldMkLst>
          <pc:docMk/>
          <pc:sldMk cId="387622650" sldId="256"/>
        </pc:sldMkLst>
        <pc:picChg chg="add del mod">
          <ac:chgData name="Emil Björnson" userId="b0a7c065-f6f4-41b0-b3e4-ccdb47e1a085" providerId="ADAL" clId="{2781F977-3865-2D41-AB20-E8105929995C}" dt="2021-03-22T07:10:48.901" v="5" actId="21"/>
          <ac:picMkLst>
            <pc:docMk/>
            <pc:sldMk cId="387622650" sldId="256"/>
            <ac:picMk id="3" creationId="{8899A77B-A3C9-8D4C-BB9E-8B038D86E8DB}"/>
          </ac:picMkLst>
        </pc:picChg>
      </pc:sldChg>
      <pc:sldChg chg="del">
        <pc:chgData name="Emil Björnson" userId="b0a7c065-f6f4-41b0-b3e4-ccdb47e1a085" providerId="ADAL" clId="{2781F977-3865-2D41-AB20-E8105929995C}" dt="2021-03-22T07:15:34.972" v="109" actId="2696"/>
        <pc:sldMkLst>
          <pc:docMk/>
          <pc:sldMk cId="1709125953" sldId="287"/>
        </pc:sldMkLst>
      </pc:sldChg>
      <pc:sldChg chg="addSp delSp modSp new mod ord">
        <pc:chgData name="Emil Björnson" userId="b0a7c065-f6f4-41b0-b3e4-ccdb47e1a085" providerId="ADAL" clId="{2781F977-3865-2D41-AB20-E8105929995C}" dt="2021-03-22T07:15:26.378" v="106" actId="20578"/>
        <pc:sldMkLst>
          <pc:docMk/>
          <pc:sldMk cId="470592988" sldId="367"/>
        </pc:sldMkLst>
        <pc:spChg chg="del">
          <ac:chgData name="Emil Björnson" userId="b0a7c065-f6f4-41b0-b3e4-ccdb47e1a085" providerId="ADAL" clId="{2781F977-3865-2D41-AB20-E8105929995C}" dt="2021-03-22T07:10:44.311" v="4" actId="478"/>
          <ac:spMkLst>
            <pc:docMk/>
            <pc:sldMk cId="470592988" sldId="367"/>
            <ac:spMk id="2" creationId="{DE452925-8BC1-F447-B0EB-2938F6A13A91}"/>
          </ac:spMkLst>
        </pc:spChg>
        <pc:spChg chg="add mod">
          <ac:chgData name="Emil Björnson" userId="b0a7c065-f6f4-41b0-b3e4-ccdb47e1a085" providerId="ADAL" clId="{2781F977-3865-2D41-AB20-E8105929995C}" dt="2021-03-22T07:14:44.416" v="105" actId="403"/>
          <ac:spMkLst>
            <pc:docMk/>
            <pc:sldMk cId="470592988" sldId="367"/>
            <ac:spMk id="4" creationId="{F0827F5F-70A2-8847-826F-F024CC552B92}"/>
          </ac:spMkLst>
        </pc:spChg>
        <pc:spChg chg="add del mod">
          <ac:chgData name="Emil Björnson" userId="b0a7c065-f6f4-41b0-b3e4-ccdb47e1a085" providerId="ADAL" clId="{2781F977-3865-2D41-AB20-E8105929995C}" dt="2021-03-22T07:11:39.571" v="19" actId="478"/>
          <ac:spMkLst>
            <pc:docMk/>
            <pc:sldMk cId="470592988" sldId="367"/>
            <ac:spMk id="5" creationId="{D4EAE698-A54A-0047-945B-5F5C8350893C}"/>
          </ac:spMkLst>
        </pc:spChg>
        <pc:picChg chg="add mod">
          <ac:chgData name="Emil Björnson" userId="b0a7c065-f6f4-41b0-b3e4-ccdb47e1a085" providerId="ADAL" clId="{2781F977-3865-2D41-AB20-E8105929995C}" dt="2021-03-22T07:12:10.742" v="45" actId="1037"/>
          <ac:picMkLst>
            <pc:docMk/>
            <pc:sldMk cId="470592988" sldId="367"/>
            <ac:picMk id="3" creationId="{5D9CB866-83C7-2F4B-AFAF-9E43DC7CEE8C}"/>
          </ac:picMkLst>
        </pc:picChg>
      </pc:sldChg>
      <pc:sldChg chg="add">
        <pc:chgData name="Emil Björnson" userId="b0a7c065-f6f4-41b0-b3e4-ccdb47e1a085" providerId="ADAL" clId="{2781F977-3865-2D41-AB20-E8105929995C}" dt="2021-03-22T07:15:32.865" v="108"/>
        <pc:sldMkLst>
          <pc:docMk/>
          <pc:sldMk cId="1126749231" sldId="368"/>
        </pc:sldMkLst>
      </pc:sldChg>
    </pc:docChg>
  </pc:docChgLst>
  <pc:docChgLst>
    <pc:chgData name="Emil Björnson" userId="b0a7c065-f6f4-41b0-b3e4-ccdb47e1a085" providerId="ADAL" clId="{089FE33C-7333-8B43-ADDB-76F6FFFC95E8}"/>
    <pc:docChg chg="undo custSel addSld delSld modSld sldOrd modMainMaster">
      <pc:chgData name="Emil Björnson" userId="b0a7c065-f6f4-41b0-b3e4-ccdb47e1a085" providerId="ADAL" clId="{089FE33C-7333-8B43-ADDB-76F6FFFC95E8}" dt="2021-03-30T14:24:51.914" v="3225" actId="1076"/>
      <pc:docMkLst>
        <pc:docMk/>
      </pc:docMkLst>
      <pc:sldChg chg="modSp mod">
        <pc:chgData name="Emil Björnson" userId="b0a7c065-f6f4-41b0-b3e4-ccdb47e1a085" providerId="ADAL" clId="{089FE33C-7333-8B43-ADDB-76F6FFFC95E8}" dt="2021-03-20T07:04:41.854" v="3123" actId="20577"/>
        <pc:sldMkLst>
          <pc:docMk/>
          <pc:sldMk cId="387622650" sldId="256"/>
        </pc:sldMkLst>
        <pc:spChg chg="mod">
          <ac:chgData name="Emil Björnson" userId="b0a7c065-f6f4-41b0-b3e4-ccdb47e1a085" providerId="ADAL" clId="{089FE33C-7333-8B43-ADDB-76F6FFFC95E8}" dt="2021-03-19T12:12:27.579" v="20" actId="20577"/>
          <ac:spMkLst>
            <pc:docMk/>
            <pc:sldMk cId="387622650" sldId="256"/>
            <ac:spMk id="4" creationId="{00000000-0000-0000-0000-000000000000}"/>
          </ac:spMkLst>
        </pc:spChg>
        <pc:spChg chg="mod">
          <ac:chgData name="Emil Björnson" userId="b0a7c065-f6f4-41b0-b3e4-ccdb47e1a085" providerId="ADAL" clId="{089FE33C-7333-8B43-ADDB-76F6FFFC95E8}" dt="2021-03-20T07:04:41.854" v="3123" actId="20577"/>
          <ac:spMkLst>
            <pc:docMk/>
            <pc:sldMk cId="387622650" sldId="256"/>
            <ac:spMk id="5" creationId="{00000000-0000-0000-0000-000000000000}"/>
          </ac:spMkLst>
        </pc:spChg>
      </pc:sldChg>
      <pc:sldChg chg="delSp del">
        <pc:chgData name="Emil Björnson" userId="b0a7c065-f6f4-41b0-b3e4-ccdb47e1a085" providerId="ADAL" clId="{089FE33C-7333-8B43-ADDB-76F6FFFC95E8}" dt="2021-03-19T12:14:49.047" v="80" actId="2696"/>
        <pc:sldMkLst>
          <pc:docMk/>
          <pc:sldMk cId="3911242721" sldId="28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911242721" sldId="281"/>
            <ac:spMk id="5" creationId="{458787F2-8B11-4F40-8C44-EDF4961424A3}"/>
          </ac:spMkLst>
        </pc:spChg>
      </pc:sldChg>
      <pc:sldChg chg="delSp del">
        <pc:chgData name="Emil Björnson" userId="b0a7c065-f6f4-41b0-b3e4-ccdb47e1a085" providerId="ADAL" clId="{089FE33C-7333-8B43-ADDB-76F6FFFC95E8}" dt="2021-03-19T12:19:40.620" v="238" actId="2696"/>
        <pc:sldMkLst>
          <pc:docMk/>
          <pc:sldMk cId="3799028021" sldId="28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799028021" sldId="282"/>
            <ac:spMk id="5" creationId="{E84A60EE-9354-8348-A027-EE3D673504DA}"/>
          </ac:spMkLst>
        </pc:spChg>
      </pc:sldChg>
      <pc:sldChg chg="delSp del">
        <pc:chgData name="Emil Björnson" userId="b0a7c065-f6f4-41b0-b3e4-ccdb47e1a085" providerId="ADAL" clId="{089FE33C-7333-8B43-ADDB-76F6FFFC95E8}" dt="2021-03-19T12:19:41.613" v="239" actId="2696"/>
        <pc:sldMkLst>
          <pc:docMk/>
          <pc:sldMk cId="1430579092" sldId="28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430579092" sldId="285"/>
            <ac:spMk id="5" creationId="{E9025E05-0C27-C043-B7A2-756FF7C4E7D2}"/>
          </ac:spMkLst>
        </pc:spChg>
      </pc:sldChg>
      <pc:sldChg chg="modSp mod">
        <pc:chgData name="Emil Björnson" userId="b0a7c065-f6f4-41b0-b3e4-ccdb47e1a085" providerId="ADAL" clId="{089FE33C-7333-8B43-ADDB-76F6FFFC95E8}" dt="2021-03-20T07:04:50.794" v="3133" actId="20577"/>
        <pc:sldMkLst>
          <pc:docMk/>
          <pc:sldMk cId="1709125953" sldId="287"/>
        </pc:sldMkLst>
        <pc:spChg chg="mod">
          <ac:chgData name="Emil Björnson" userId="b0a7c065-f6f4-41b0-b3e4-ccdb47e1a085" providerId="ADAL" clId="{089FE33C-7333-8B43-ADDB-76F6FFFC95E8}" dt="2021-03-20T07:04:50.794" v="3133" actId="20577"/>
          <ac:spMkLst>
            <pc:docMk/>
            <pc:sldMk cId="1709125953" sldId="287"/>
            <ac:spMk id="2" creationId="{96F21BFF-2CC7-8E4B-B185-CAAAE16B2731}"/>
          </ac:spMkLst>
        </pc:spChg>
        <pc:spChg chg="mod">
          <ac:chgData name="Emil Björnson" userId="b0a7c065-f6f4-41b0-b3e4-ccdb47e1a085" providerId="ADAL" clId="{089FE33C-7333-8B43-ADDB-76F6FFFC95E8}" dt="2021-03-19T13:52:12.487" v="3002" actId="14100"/>
          <ac:spMkLst>
            <pc:docMk/>
            <pc:sldMk cId="1709125953" sldId="287"/>
            <ac:spMk id="3" creationId="{1D0F26CC-E97B-E745-96BA-A837C0071DFC}"/>
          </ac:spMkLst>
        </pc:spChg>
      </pc:sldChg>
      <pc:sldChg chg="delSp modSp mod modAnim">
        <pc:chgData name="Emil Björnson" userId="b0a7c065-f6f4-41b0-b3e4-ccdb47e1a085" providerId="ADAL" clId="{089FE33C-7333-8B43-ADDB-76F6FFFC95E8}" dt="2021-03-19T20:24:19.759" v="3108" actId="20577"/>
        <pc:sldMkLst>
          <pc:docMk/>
          <pc:sldMk cId="4063473161" sldId="288"/>
        </pc:sldMkLst>
        <pc:spChg chg="mod">
          <ac:chgData name="Emil Björnson" userId="b0a7c065-f6f4-41b0-b3e4-ccdb47e1a085" providerId="ADAL" clId="{089FE33C-7333-8B43-ADDB-76F6FFFC95E8}" dt="2021-03-19T12:16:40.926" v="112" actId="20577"/>
          <ac:spMkLst>
            <pc:docMk/>
            <pc:sldMk cId="4063473161" sldId="288"/>
            <ac:spMk id="2" creationId="{999889F3-AB70-2741-BF1B-7C4F0DC15734}"/>
          </ac:spMkLst>
        </pc:spChg>
        <pc:spChg chg="mod">
          <ac:chgData name="Emil Björnson" userId="b0a7c065-f6f4-41b0-b3e4-ccdb47e1a085" providerId="ADAL" clId="{089FE33C-7333-8B43-ADDB-76F6FFFC95E8}" dt="2021-03-19T20:24:19.759" v="3108" actId="20577"/>
          <ac:spMkLst>
            <pc:docMk/>
            <pc:sldMk cId="4063473161" sldId="288"/>
            <ac:spMk id="3" creationId="{902E0C6F-19C8-9643-9708-2DF65FB0FCD7}"/>
          </ac:spMkLst>
        </pc:spChg>
        <pc:spChg chg="mod">
          <ac:chgData name="Emil Björnson" userId="b0a7c065-f6f4-41b0-b3e4-ccdb47e1a085" providerId="ADAL" clId="{089FE33C-7333-8B43-ADDB-76F6FFFC95E8}" dt="2021-03-19T12:18:12.026" v="196" actId="790"/>
          <ac:spMkLst>
            <pc:docMk/>
            <pc:sldMk cId="4063473161" sldId="288"/>
            <ac:spMk id="4" creationId="{D942ABDB-B6F7-9744-AF14-98A5868C3425}"/>
          </ac:spMkLst>
        </pc:spChg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063473161" sldId="288"/>
            <ac:spMk id="5" creationId="{6CAFEBA4-776C-C74B-9608-1142A37DC4FE}"/>
          </ac:spMkLst>
        </pc:spChg>
      </pc:sldChg>
      <pc:sldChg chg="delSp del">
        <pc:chgData name="Emil Björnson" userId="b0a7c065-f6f4-41b0-b3e4-ccdb47e1a085" providerId="ADAL" clId="{089FE33C-7333-8B43-ADDB-76F6FFFC95E8}" dt="2021-03-19T12:14:49.047" v="80" actId="2696"/>
        <pc:sldMkLst>
          <pc:docMk/>
          <pc:sldMk cId="105025832" sldId="289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05025832" sldId="289"/>
            <ac:spMk id="5" creationId="{C422719A-92A1-C44D-AB28-2A377B60FDE1}"/>
          </ac:spMkLst>
        </pc:spChg>
      </pc:sldChg>
      <pc:sldChg chg="delSp del">
        <pc:chgData name="Emil Björnson" userId="b0a7c065-f6f4-41b0-b3e4-ccdb47e1a085" providerId="ADAL" clId="{089FE33C-7333-8B43-ADDB-76F6FFFC95E8}" dt="2021-03-19T12:14:45.650" v="79" actId="2696"/>
        <pc:sldMkLst>
          <pc:docMk/>
          <pc:sldMk cId="4093189890" sldId="290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093189890" sldId="290"/>
            <ac:spMk id="5" creationId="{2475533B-9089-7442-B4E5-FDA203818FDA}"/>
          </ac:spMkLst>
        </pc:spChg>
      </pc:sldChg>
      <pc:sldChg chg="delSp del">
        <pc:chgData name="Emil Björnson" userId="b0a7c065-f6f4-41b0-b3e4-ccdb47e1a085" providerId="ADAL" clId="{089FE33C-7333-8B43-ADDB-76F6FFFC95E8}" dt="2021-03-19T12:14:45.650" v="79" actId="2696"/>
        <pc:sldMkLst>
          <pc:docMk/>
          <pc:sldMk cId="1682806449" sldId="29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682806449" sldId="291"/>
            <ac:spMk id="5" creationId="{FE2FE970-F26C-014B-9B97-A6B35E1DC2B9}"/>
          </ac:spMkLst>
        </pc:spChg>
      </pc:sldChg>
      <pc:sldChg chg="delSp del">
        <pc:chgData name="Emil Björnson" userId="b0a7c065-f6f4-41b0-b3e4-ccdb47e1a085" providerId="ADAL" clId="{089FE33C-7333-8B43-ADDB-76F6FFFC95E8}" dt="2021-03-19T12:14:45.650" v="79" actId="2696"/>
        <pc:sldMkLst>
          <pc:docMk/>
          <pc:sldMk cId="490169478" sldId="29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90169478" sldId="292"/>
            <ac:spMk id="5" creationId="{CF2482DA-EA85-764B-94ED-AFB43525002E}"/>
          </ac:spMkLst>
        </pc:spChg>
      </pc:sldChg>
      <pc:sldChg chg="delSp del">
        <pc:chgData name="Emil Björnson" userId="b0a7c065-f6f4-41b0-b3e4-ccdb47e1a085" providerId="ADAL" clId="{089FE33C-7333-8B43-ADDB-76F6FFFC95E8}" dt="2021-03-19T12:14:45.650" v="79" actId="2696"/>
        <pc:sldMkLst>
          <pc:docMk/>
          <pc:sldMk cId="1057396217" sldId="293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057396217" sldId="293"/>
            <ac:spMk id="5" creationId="{F60FF7B0-F397-AB4D-B45B-B14405793DFF}"/>
          </ac:spMkLst>
        </pc:spChg>
      </pc:sldChg>
      <pc:sldChg chg="delSp del">
        <pc:chgData name="Emil Björnson" userId="b0a7c065-f6f4-41b0-b3e4-ccdb47e1a085" providerId="ADAL" clId="{089FE33C-7333-8B43-ADDB-76F6FFFC95E8}" dt="2021-03-19T12:14:45.650" v="79" actId="2696"/>
        <pc:sldMkLst>
          <pc:docMk/>
          <pc:sldMk cId="2306734657" sldId="294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06734657" sldId="294"/>
            <ac:spMk id="5" creationId="{6591EE00-AEC8-6745-BAF7-FEE0285AEA42}"/>
          </ac:spMkLst>
        </pc:spChg>
      </pc:sldChg>
      <pc:sldChg chg="delSp del">
        <pc:chgData name="Emil Björnson" userId="b0a7c065-f6f4-41b0-b3e4-ccdb47e1a085" providerId="ADAL" clId="{089FE33C-7333-8B43-ADDB-76F6FFFC95E8}" dt="2021-03-19T12:14:45.650" v="79" actId="2696"/>
        <pc:sldMkLst>
          <pc:docMk/>
          <pc:sldMk cId="2250296226" sldId="29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250296226" sldId="295"/>
            <ac:spMk id="5" creationId="{C19A31DD-9227-7145-8FD3-6F280080921A}"/>
          </ac:spMkLst>
        </pc:spChg>
      </pc:sldChg>
      <pc:sldChg chg="delSp del">
        <pc:chgData name="Emil Björnson" userId="b0a7c065-f6f4-41b0-b3e4-ccdb47e1a085" providerId="ADAL" clId="{089FE33C-7333-8B43-ADDB-76F6FFFC95E8}" dt="2021-03-19T12:14:42.458" v="78" actId="2696"/>
        <pc:sldMkLst>
          <pc:docMk/>
          <pc:sldMk cId="3563683087" sldId="296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563683087" sldId="296"/>
            <ac:spMk id="5" creationId="{483BA3C5-A3AC-F54C-ACFD-2D721BFB03F2}"/>
          </ac:spMkLst>
        </pc:spChg>
      </pc:sldChg>
      <pc:sldChg chg="delSp del">
        <pc:chgData name="Emil Björnson" userId="b0a7c065-f6f4-41b0-b3e4-ccdb47e1a085" providerId="ADAL" clId="{089FE33C-7333-8B43-ADDB-76F6FFFC95E8}" dt="2021-03-19T12:14:42.458" v="78" actId="2696"/>
        <pc:sldMkLst>
          <pc:docMk/>
          <pc:sldMk cId="2350387670" sldId="297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50387670" sldId="297"/>
            <ac:spMk id="5" creationId="{217C779C-29A9-8544-A572-958461B696EC}"/>
          </ac:spMkLst>
        </pc:spChg>
      </pc:sldChg>
      <pc:sldChg chg="delSp del">
        <pc:chgData name="Emil Björnson" userId="b0a7c065-f6f4-41b0-b3e4-ccdb47e1a085" providerId="ADAL" clId="{089FE33C-7333-8B43-ADDB-76F6FFFC95E8}" dt="2021-03-19T12:14:42.458" v="78" actId="2696"/>
        <pc:sldMkLst>
          <pc:docMk/>
          <pc:sldMk cId="1903630305" sldId="29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903630305" sldId="298"/>
            <ac:spMk id="5" creationId="{844730B4-A8F9-B845-B44F-10C6753DB37A}"/>
          </ac:spMkLst>
        </pc:spChg>
      </pc:sldChg>
      <pc:sldChg chg="delSp del">
        <pc:chgData name="Emil Björnson" userId="b0a7c065-f6f4-41b0-b3e4-ccdb47e1a085" providerId="ADAL" clId="{089FE33C-7333-8B43-ADDB-76F6FFFC95E8}" dt="2021-03-19T12:14:42.458" v="78" actId="2696"/>
        <pc:sldMkLst>
          <pc:docMk/>
          <pc:sldMk cId="2550348754" sldId="299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550348754" sldId="299"/>
            <ac:spMk id="5" creationId="{0E4131BB-F825-834C-961C-E21484C9088D}"/>
          </ac:spMkLst>
        </pc:spChg>
      </pc:sldChg>
      <pc:sldChg chg="delSp del">
        <pc:chgData name="Emil Björnson" userId="b0a7c065-f6f4-41b0-b3e4-ccdb47e1a085" providerId="ADAL" clId="{089FE33C-7333-8B43-ADDB-76F6FFFC95E8}" dt="2021-03-19T12:14:42.458" v="78" actId="2696"/>
        <pc:sldMkLst>
          <pc:docMk/>
          <pc:sldMk cId="3676575964" sldId="300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676575964" sldId="300"/>
            <ac:spMk id="5" creationId="{71795CE2-F8C2-E048-82FF-7D76A267E9D8}"/>
          </ac:spMkLst>
        </pc:spChg>
      </pc:sldChg>
      <pc:sldChg chg="delSp del">
        <pc:chgData name="Emil Björnson" userId="b0a7c065-f6f4-41b0-b3e4-ccdb47e1a085" providerId="ADAL" clId="{089FE33C-7333-8B43-ADDB-76F6FFFC95E8}" dt="2021-03-19T12:14:42.458" v="78" actId="2696"/>
        <pc:sldMkLst>
          <pc:docMk/>
          <pc:sldMk cId="1306574936" sldId="30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306574936" sldId="301"/>
            <ac:spMk id="5" creationId="{EA8453AF-F2A0-BA41-8730-E033DE267A17}"/>
          </ac:spMkLst>
        </pc:spChg>
      </pc:sldChg>
      <pc:sldChg chg="delSp del">
        <pc:chgData name="Emil Björnson" userId="b0a7c065-f6f4-41b0-b3e4-ccdb47e1a085" providerId="ADAL" clId="{089FE33C-7333-8B43-ADDB-76F6FFFC95E8}" dt="2021-03-19T12:14:37.289" v="77" actId="2696"/>
        <pc:sldMkLst>
          <pc:docMk/>
          <pc:sldMk cId="1507630430" sldId="30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507630430" sldId="302"/>
            <ac:spMk id="5" creationId="{937398D9-D238-F440-8389-43FB387E4E18}"/>
          </ac:spMkLst>
        </pc:spChg>
      </pc:sldChg>
      <pc:sldChg chg="delSp del">
        <pc:chgData name="Emil Björnson" userId="b0a7c065-f6f4-41b0-b3e4-ccdb47e1a085" providerId="ADAL" clId="{089FE33C-7333-8B43-ADDB-76F6FFFC95E8}" dt="2021-03-19T12:14:42.458" v="78" actId="2696"/>
        <pc:sldMkLst>
          <pc:docMk/>
          <pc:sldMk cId="57030431" sldId="303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57030431" sldId="303"/>
            <ac:spMk id="5" creationId="{0E4131BB-F825-834C-961C-E21484C9088D}"/>
          </ac:spMkLst>
        </pc:spChg>
      </pc:sldChg>
      <pc:sldChg chg="delSp del">
        <pc:chgData name="Emil Björnson" userId="b0a7c065-f6f4-41b0-b3e4-ccdb47e1a085" providerId="ADAL" clId="{089FE33C-7333-8B43-ADDB-76F6FFFC95E8}" dt="2021-03-19T12:14:49.047" v="80" actId="2696"/>
        <pc:sldMkLst>
          <pc:docMk/>
          <pc:sldMk cId="2409361534" sldId="304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409361534" sldId="304"/>
            <ac:spMk id="5" creationId="{12809187-DFAC-2A4A-BB2C-96105FF50181}"/>
          </ac:spMkLst>
        </pc:spChg>
      </pc:sldChg>
      <pc:sldChg chg="delSp del">
        <pc:chgData name="Emil Björnson" userId="b0a7c065-f6f4-41b0-b3e4-ccdb47e1a085" providerId="ADAL" clId="{089FE33C-7333-8B43-ADDB-76F6FFFC95E8}" dt="2021-03-19T12:14:37.289" v="77" actId="2696"/>
        <pc:sldMkLst>
          <pc:docMk/>
          <pc:sldMk cId="1837396745" sldId="30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837396745" sldId="305"/>
            <ac:spMk id="5" creationId="{C1FD43A2-0201-634C-B6CE-E7E21555ACC7}"/>
          </ac:spMkLst>
        </pc:spChg>
      </pc:sldChg>
      <pc:sldChg chg="delSp del">
        <pc:chgData name="Emil Björnson" userId="b0a7c065-f6f4-41b0-b3e4-ccdb47e1a085" providerId="ADAL" clId="{089FE33C-7333-8B43-ADDB-76F6FFFC95E8}" dt="2021-03-19T12:14:37.289" v="77" actId="2696"/>
        <pc:sldMkLst>
          <pc:docMk/>
          <pc:sldMk cId="746033828" sldId="306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746033828" sldId="306"/>
            <ac:spMk id="5" creationId="{FB57B1BF-F618-754C-90C7-BB876AA0E98D}"/>
          </ac:spMkLst>
        </pc:spChg>
      </pc:sldChg>
      <pc:sldChg chg="delSp del">
        <pc:chgData name="Emil Björnson" userId="b0a7c065-f6f4-41b0-b3e4-ccdb47e1a085" providerId="ADAL" clId="{089FE33C-7333-8B43-ADDB-76F6FFFC95E8}" dt="2021-03-19T12:14:37.289" v="77" actId="2696"/>
        <pc:sldMkLst>
          <pc:docMk/>
          <pc:sldMk cId="2351550294" sldId="307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51550294" sldId="307"/>
            <ac:spMk id="5" creationId="{D05D114E-7EE7-D64A-8308-F3B647FA6714}"/>
          </ac:spMkLst>
        </pc:spChg>
      </pc:sldChg>
      <pc:sldChg chg="delSp modSp mod">
        <pc:chgData name="Emil Björnson" userId="b0a7c065-f6f4-41b0-b3e4-ccdb47e1a085" providerId="ADAL" clId="{089FE33C-7333-8B43-ADDB-76F6FFFC95E8}" dt="2021-03-22T07:55:58.981" v="3193" actId="20577"/>
        <pc:sldMkLst>
          <pc:docMk/>
          <pc:sldMk cId="2723336081" sldId="308"/>
        </pc:sldMkLst>
        <pc:spChg chg="mod">
          <ac:chgData name="Emil Björnson" userId="b0a7c065-f6f4-41b0-b3e4-ccdb47e1a085" providerId="ADAL" clId="{089FE33C-7333-8B43-ADDB-76F6FFFC95E8}" dt="2021-03-22T07:55:58.981" v="3193" actId="20577"/>
          <ac:spMkLst>
            <pc:docMk/>
            <pc:sldMk cId="2723336081" sldId="308"/>
            <ac:spMk id="3" creationId="{42097E9B-E8F1-0B4F-B715-9EAA9108BB95}"/>
          </ac:spMkLst>
        </pc:spChg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723336081" sldId="308"/>
            <ac:spMk id="5" creationId="{0A119D1F-025B-9F47-9B08-B0932958C986}"/>
          </ac:spMkLst>
        </pc:spChg>
      </pc:sldChg>
      <pc:sldChg chg="addSp delSp modSp new mod ord modAnim">
        <pc:chgData name="Emil Björnson" userId="b0a7c065-f6f4-41b0-b3e4-ccdb47e1a085" providerId="ADAL" clId="{089FE33C-7333-8B43-ADDB-76F6FFFC95E8}" dt="2021-03-21T13:14:20.317" v="3137"/>
        <pc:sldMkLst>
          <pc:docMk/>
          <pc:sldMk cId="3417508964" sldId="309"/>
        </pc:sldMkLst>
        <pc:spChg chg="mod">
          <ac:chgData name="Emil Björnson" userId="b0a7c065-f6f4-41b0-b3e4-ccdb47e1a085" providerId="ADAL" clId="{089FE33C-7333-8B43-ADDB-76F6FFFC95E8}" dt="2021-03-19T20:17:06.775" v="3029" actId="20577"/>
          <ac:spMkLst>
            <pc:docMk/>
            <pc:sldMk cId="3417508964" sldId="309"/>
            <ac:spMk id="2" creationId="{A82588C4-0748-9543-9D6D-00F4DF3D69A9}"/>
          </ac:spMkLst>
        </pc:spChg>
        <pc:spChg chg="mod">
          <ac:chgData name="Emil Björnson" userId="b0a7c065-f6f4-41b0-b3e4-ccdb47e1a085" providerId="ADAL" clId="{089FE33C-7333-8B43-ADDB-76F6FFFC95E8}" dt="2021-03-19T12:44:13.050" v="614"/>
          <ac:spMkLst>
            <pc:docMk/>
            <pc:sldMk cId="3417508964" sldId="309"/>
            <ac:spMk id="3" creationId="{71468066-7490-AA46-A988-AAE186323841}"/>
          </ac:spMkLst>
        </pc:spChg>
        <pc:spChg chg="mod">
          <ac:chgData name="Emil Björnson" userId="b0a7c065-f6f4-41b0-b3e4-ccdb47e1a085" providerId="ADAL" clId="{089FE33C-7333-8B43-ADDB-76F6FFFC95E8}" dt="2021-03-19T12:18:37.610" v="200" actId="790"/>
          <ac:spMkLst>
            <pc:docMk/>
            <pc:sldMk cId="3417508964" sldId="309"/>
            <ac:spMk id="4" creationId="{D057A7ED-13FB-794F-8DAC-A43D36A7AA2A}"/>
          </ac:spMkLst>
        </pc:spChg>
        <pc:spChg chg="mod">
          <ac:chgData name="Emil Björnson" userId="b0a7c065-f6f4-41b0-b3e4-ccdb47e1a085" providerId="ADAL" clId="{089FE33C-7333-8B43-ADDB-76F6FFFC95E8}" dt="2021-03-19T12:34:16.840" v="299" actId="207"/>
          <ac:spMkLst>
            <pc:docMk/>
            <pc:sldMk cId="3417508964" sldId="309"/>
            <ac:spMk id="5" creationId="{AED49165-752B-B745-8249-C2CE9959DBF8}"/>
          </ac:spMkLst>
        </pc:spChg>
        <pc:spChg chg="add mod">
          <ac:chgData name="Emil Björnson" userId="b0a7c065-f6f4-41b0-b3e4-ccdb47e1a085" providerId="ADAL" clId="{089FE33C-7333-8B43-ADDB-76F6FFFC95E8}" dt="2021-03-19T12:41:57.956" v="530" actId="1035"/>
          <ac:spMkLst>
            <pc:docMk/>
            <pc:sldMk cId="3417508964" sldId="309"/>
            <ac:spMk id="6" creationId="{AD2A997C-F078-A542-9CCE-1447D36892EF}"/>
          </ac:spMkLst>
        </pc:spChg>
        <pc:spChg chg="add del mod">
          <ac:chgData name="Emil Björnson" userId="b0a7c065-f6f4-41b0-b3e4-ccdb47e1a085" providerId="ADAL" clId="{089FE33C-7333-8B43-ADDB-76F6FFFC95E8}" dt="2021-03-19T12:32:50.769" v="256" actId="478"/>
          <ac:spMkLst>
            <pc:docMk/>
            <pc:sldMk cId="3417508964" sldId="309"/>
            <ac:spMk id="7" creationId="{116BD521-1C4F-A046-A409-AD2F71BB77C3}"/>
          </ac:spMkLst>
        </pc:spChg>
        <pc:spChg chg="add mod">
          <ac:chgData name="Emil Björnson" userId="b0a7c065-f6f4-41b0-b3e4-ccdb47e1a085" providerId="ADAL" clId="{089FE33C-7333-8B43-ADDB-76F6FFFC95E8}" dt="2021-03-19T12:41:57.956" v="530" actId="1035"/>
          <ac:spMkLst>
            <pc:docMk/>
            <pc:sldMk cId="3417508964" sldId="309"/>
            <ac:spMk id="8" creationId="{7B968123-26CE-0445-B6C8-05A7219FE93B}"/>
          </ac:spMkLst>
        </pc:spChg>
        <pc:spChg chg="add mod">
          <ac:chgData name="Emil Björnson" userId="b0a7c065-f6f4-41b0-b3e4-ccdb47e1a085" providerId="ADAL" clId="{089FE33C-7333-8B43-ADDB-76F6FFFC95E8}" dt="2021-03-19T12:41:57.956" v="530" actId="1035"/>
          <ac:spMkLst>
            <pc:docMk/>
            <pc:sldMk cId="3417508964" sldId="309"/>
            <ac:spMk id="9" creationId="{2CEC8550-828C-2A41-815C-E09EDACBE72C}"/>
          </ac:spMkLst>
        </pc:spChg>
        <pc:spChg chg="add del mod">
          <ac:chgData name="Emil Björnson" userId="b0a7c065-f6f4-41b0-b3e4-ccdb47e1a085" providerId="ADAL" clId="{089FE33C-7333-8B43-ADDB-76F6FFFC95E8}" dt="2021-03-19T12:39:36.157" v="470"/>
          <ac:spMkLst>
            <pc:docMk/>
            <pc:sldMk cId="3417508964" sldId="309"/>
            <ac:spMk id="10" creationId="{6463E28B-E467-EC48-9D75-32E688AAE76E}"/>
          </ac:spMkLst>
        </pc:spChg>
        <pc:spChg chg="add mod">
          <ac:chgData name="Emil Björnson" userId="b0a7c065-f6f4-41b0-b3e4-ccdb47e1a085" providerId="ADAL" clId="{089FE33C-7333-8B43-ADDB-76F6FFFC95E8}" dt="2021-03-19T12:37:40.238" v="416" actId="1076"/>
          <ac:spMkLst>
            <pc:docMk/>
            <pc:sldMk cId="3417508964" sldId="309"/>
            <ac:spMk id="11" creationId="{48BE1940-6A5C-944E-8A97-91C783E7B0F1}"/>
          </ac:spMkLst>
        </pc:spChg>
        <pc:spChg chg="add mod">
          <ac:chgData name="Emil Björnson" userId="b0a7c065-f6f4-41b0-b3e4-ccdb47e1a085" providerId="ADAL" clId="{089FE33C-7333-8B43-ADDB-76F6FFFC95E8}" dt="2021-03-19T12:37:59.705" v="442" actId="1076"/>
          <ac:spMkLst>
            <pc:docMk/>
            <pc:sldMk cId="3417508964" sldId="309"/>
            <ac:spMk id="12" creationId="{43783E8C-B72C-7546-A8E6-994A59D07CA2}"/>
          </ac:spMkLst>
        </pc:spChg>
        <pc:spChg chg="add mod">
          <ac:chgData name="Emil Björnson" userId="b0a7c065-f6f4-41b0-b3e4-ccdb47e1a085" providerId="ADAL" clId="{089FE33C-7333-8B43-ADDB-76F6FFFC95E8}" dt="2021-03-19T20:17:27.422" v="3031" actId="1038"/>
          <ac:spMkLst>
            <pc:docMk/>
            <pc:sldMk cId="3417508964" sldId="309"/>
            <ac:spMk id="13" creationId="{7278CF0A-3585-EC4F-96F4-91FCB72E7554}"/>
          </ac:spMkLst>
        </pc:spChg>
        <pc:spChg chg="add mod">
          <ac:chgData name="Emil Björnson" userId="b0a7c065-f6f4-41b0-b3e4-ccdb47e1a085" providerId="ADAL" clId="{089FE33C-7333-8B43-ADDB-76F6FFFC95E8}" dt="2021-03-19T12:58:02.736" v="1101" actId="1038"/>
          <ac:spMkLst>
            <pc:docMk/>
            <pc:sldMk cId="3417508964" sldId="309"/>
            <ac:spMk id="20" creationId="{6A6A872F-6696-ED4A-A91F-5BD68CAA0ACC}"/>
          </ac:spMkLst>
        </pc:spChg>
        <pc:spChg chg="add mod">
          <ac:chgData name="Emil Björnson" userId="b0a7c065-f6f4-41b0-b3e4-ccdb47e1a085" providerId="ADAL" clId="{089FE33C-7333-8B43-ADDB-76F6FFFC95E8}" dt="2021-03-19T12:58:02.736" v="1101" actId="1038"/>
          <ac:spMkLst>
            <pc:docMk/>
            <pc:sldMk cId="3417508964" sldId="309"/>
            <ac:spMk id="21" creationId="{38EA5EA3-D9DD-2246-B57E-AC0AFBE69990}"/>
          </ac:spMkLst>
        </pc:spChg>
        <pc:spChg chg="add mod">
          <ac:chgData name="Emil Björnson" userId="b0a7c065-f6f4-41b0-b3e4-ccdb47e1a085" providerId="ADAL" clId="{089FE33C-7333-8B43-ADDB-76F6FFFC95E8}" dt="2021-03-19T12:58:02.736" v="1101" actId="1038"/>
          <ac:spMkLst>
            <pc:docMk/>
            <pc:sldMk cId="3417508964" sldId="309"/>
            <ac:spMk id="22" creationId="{BB5EEE8C-413F-0A46-B157-B3EA40972020}"/>
          </ac:spMkLst>
        </pc:spChg>
        <pc:spChg chg="add mod">
          <ac:chgData name="Emil Björnson" userId="b0a7c065-f6f4-41b0-b3e4-ccdb47e1a085" providerId="ADAL" clId="{089FE33C-7333-8B43-ADDB-76F6FFFC95E8}" dt="2021-03-19T12:58:02.736" v="1101" actId="1038"/>
          <ac:spMkLst>
            <pc:docMk/>
            <pc:sldMk cId="3417508964" sldId="309"/>
            <ac:spMk id="23" creationId="{E4E02671-230E-5542-95DF-D85E10E52C83}"/>
          </ac:spMkLst>
        </pc:spChg>
        <pc:spChg chg="add mod">
          <ac:chgData name="Emil Björnson" userId="b0a7c065-f6f4-41b0-b3e4-ccdb47e1a085" providerId="ADAL" clId="{089FE33C-7333-8B43-ADDB-76F6FFFC95E8}" dt="2021-03-19T12:58:02.736" v="1101" actId="1038"/>
          <ac:spMkLst>
            <pc:docMk/>
            <pc:sldMk cId="3417508964" sldId="309"/>
            <ac:spMk id="24" creationId="{E1059EE7-E0EA-E44D-847D-CDC3F2FB333F}"/>
          </ac:spMkLst>
        </pc:spChg>
        <pc:spChg chg="add mod">
          <ac:chgData name="Emil Björnson" userId="b0a7c065-f6f4-41b0-b3e4-ccdb47e1a085" providerId="ADAL" clId="{089FE33C-7333-8B43-ADDB-76F6FFFC95E8}" dt="2021-03-19T12:46:12.546" v="676" actId="20577"/>
          <ac:spMkLst>
            <pc:docMk/>
            <pc:sldMk cId="3417508964" sldId="309"/>
            <ac:spMk id="25" creationId="{BEC6B0F6-C920-0243-9E47-D47BB15A3FB4}"/>
          </ac:spMkLst>
        </pc:spChg>
        <pc:spChg chg="add mod">
          <ac:chgData name="Emil Björnson" userId="b0a7c065-f6f4-41b0-b3e4-ccdb47e1a085" providerId="ADAL" clId="{089FE33C-7333-8B43-ADDB-76F6FFFC95E8}" dt="2021-03-19T12:58:02.736" v="1101" actId="1038"/>
          <ac:spMkLst>
            <pc:docMk/>
            <pc:sldMk cId="3417508964" sldId="309"/>
            <ac:spMk id="26" creationId="{E8C6D950-6BA2-F74C-BC36-00A353F84E4A}"/>
          </ac:spMkLst>
        </pc:spChg>
        <pc:spChg chg="add mod">
          <ac:chgData name="Emil Björnson" userId="b0a7c065-f6f4-41b0-b3e4-ccdb47e1a085" providerId="ADAL" clId="{089FE33C-7333-8B43-ADDB-76F6FFFC95E8}" dt="2021-03-19T12:58:02.736" v="1101" actId="1038"/>
          <ac:spMkLst>
            <pc:docMk/>
            <pc:sldMk cId="3417508964" sldId="309"/>
            <ac:spMk id="27" creationId="{B6D39D2C-F19A-7B4B-9F95-8D2B3A5644B7}"/>
          </ac:spMkLst>
        </pc:spChg>
        <pc:picChg chg="add mod">
          <ac:chgData name="Emil Björnson" userId="b0a7c065-f6f4-41b0-b3e4-ccdb47e1a085" providerId="ADAL" clId="{089FE33C-7333-8B43-ADDB-76F6FFFC95E8}" dt="2021-03-19T12:58:02.736" v="1101" actId="1038"/>
          <ac:picMkLst>
            <pc:docMk/>
            <pc:sldMk cId="3417508964" sldId="309"/>
            <ac:picMk id="19" creationId="{CC9597BF-BAD5-194F-8CFE-E850EA1AD1FA}"/>
          </ac:picMkLst>
        </pc:picChg>
        <pc:cxnChg chg="add mod">
          <ac:chgData name="Emil Björnson" userId="b0a7c065-f6f4-41b0-b3e4-ccdb47e1a085" providerId="ADAL" clId="{089FE33C-7333-8B43-ADDB-76F6FFFC95E8}" dt="2021-03-19T12:38:22.970" v="446" actId="1582"/>
          <ac:cxnSpMkLst>
            <pc:docMk/>
            <pc:sldMk cId="3417508964" sldId="309"/>
            <ac:cxnSpMk id="15" creationId="{EE5D61D3-A835-8248-99FD-2BA7350D7E2B}"/>
          </ac:cxnSpMkLst>
        </pc:cxnChg>
        <pc:cxnChg chg="add mod">
          <ac:chgData name="Emil Björnson" userId="b0a7c065-f6f4-41b0-b3e4-ccdb47e1a085" providerId="ADAL" clId="{089FE33C-7333-8B43-ADDB-76F6FFFC95E8}" dt="2021-03-19T20:17:27.422" v="3031" actId="1038"/>
          <ac:cxnSpMkLst>
            <pc:docMk/>
            <pc:sldMk cId="3417508964" sldId="309"/>
            <ac:cxnSpMk id="16" creationId="{657198FB-E5DF-BB4D-BCB4-F0953418C386}"/>
          </ac:cxnSpMkLst>
        </pc:cxnChg>
      </pc:sldChg>
      <pc:sldChg chg="addSp delSp modSp add mod modAnim">
        <pc:chgData name="Emil Björnson" userId="b0a7c065-f6f4-41b0-b3e4-ccdb47e1a085" providerId="ADAL" clId="{089FE33C-7333-8B43-ADDB-76F6FFFC95E8}" dt="2021-03-19T20:18:48.202" v="3054" actId="1035"/>
        <pc:sldMkLst>
          <pc:docMk/>
          <pc:sldMk cId="137111025" sldId="310"/>
        </pc:sldMkLst>
        <pc:spChg chg="mod">
          <ac:chgData name="Emil Björnson" userId="b0a7c065-f6f4-41b0-b3e4-ccdb47e1a085" providerId="ADAL" clId="{089FE33C-7333-8B43-ADDB-76F6FFFC95E8}" dt="2021-03-19T12:58:29.151" v="1110" actId="1076"/>
          <ac:spMkLst>
            <pc:docMk/>
            <pc:sldMk cId="137111025" sldId="310"/>
            <ac:spMk id="2" creationId="{A82588C4-0748-9543-9D6D-00F4DF3D69A9}"/>
          </ac:spMkLst>
        </pc:spChg>
        <pc:spChg chg="mod">
          <ac:chgData name="Emil Björnson" userId="b0a7c065-f6f4-41b0-b3e4-ccdb47e1a085" providerId="ADAL" clId="{089FE33C-7333-8B43-ADDB-76F6FFFC95E8}" dt="2021-03-19T12:56:51.553" v="1084" actId="20577"/>
          <ac:spMkLst>
            <pc:docMk/>
            <pc:sldMk cId="137111025" sldId="310"/>
            <ac:spMk id="3" creationId="{71468066-7490-AA46-A988-AAE186323841}"/>
          </ac:spMkLst>
        </pc:spChg>
        <pc:spChg chg="add del mod">
          <ac:chgData name="Emil Björnson" userId="b0a7c065-f6f4-41b0-b3e4-ccdb47e1a085" providerId="ADAL" clId="{089FE33C-7333-8B43-ADDB-76F6FFFC95E8}" dt="2021-03-19T12:45:26.116" v="629" actId="478"/>
          <ac:spMkLst>
            <pc:docMk/>
            <pc:sldMk cId="137111025" sldId="310"/>
            <ac:spMk id="6" creationId="{89F5C56F-C578-4A4E-B9CD-34C702869557}"/>
          </ac:spMkLst>
        </pc:spChg>
        <pc:spChg chg="add mod">
          <ac:chgData name="Emil Björnson" userId="b0a7c065-f6f4-41b0-b3e4-ccdb47e1a085" providerId="ADAL" clId="{089FE33C-7333-8B43-ADDB-76F6FFFC95E8}" dt="2021-03-19T13:49:24.567" v="2950" actId="1038"/>
          <ac:spMkLst>
            <pc:docMk/>
            <pc:sldMk cId="137111025" sldId="310"/>
            <ac:spMk id="7" creationId="{3AB28359-F04E-7547-93BD-A3C768155EC4}"/>
          </ac:spMkLst>
        </pc:spChg>
        <pc:spChg chg="add mod">
          <ac:chgData name="Emil Björnson" userId="b0a7c065-f6f4-41b0-b3e4-ccdb47e1a085" providerId="ADAL" clId="{089FE33C-7333-8B43-ADDB-76F6FFFC95E8}" dt="2021-03-19T12:56:57.226" v="1085" actId="1076"/>
          <ac:spMkLst>
            <pc:docMk/>
            <pc:sldMk cId="137111025" sldId="310"/>
            <ac:spMk id="13" creationId="{DE84F77A-F4A7-CC44-86B9-DAD71B002FDC}"/>
          </ac:spMkLst>
        </pc:spChg>
        <pc:spChg chg="add mod">
          <ac:chgData name="Emil Björnson" userId="b0a7c065-f6f4-41b0-b3e4-ccdb47e1a085" providerId="ADAL" clId="{089FE33C-7333-8B43-ADDB-76F6FFFC95E8}" dt="2021-03-19T20:18:48.202" v="3054" actId="1035"/>
          <ac:spMkLst>
            <pc:docMk/>
            <pc:sldMk cId="137111025" sldId="310"/>
            <ac:spMk id="17" creationId="{E515EB60-5ABC-3944-BB66-D0FAF1AEC916}"/>
          </ac:spMkLst>
        </pc:spChg>
        <pc:spChg chg="add del mod">
          <ac:chgData name="Emil Björnson" userId="b0a7c065-f6f4-41b0-b3e4-ccdb47e1a085" providerId="ADAL" clId="{089FE33C-7333-8B43-ADDB-76F6FFFC95E8}" dt="2021-03-19T12:58:31.855" v="1111" actId="478"/>
          <ac:spMkLst>
            <pc:docMk/>
            <pc:sldMk cId="137111025" sldId="310"/>
            <ac:spMk id="18" creationId="{5109828F-F458-6B4E-9E8D-9F3F4B248B3C}"/>
          </ac:spMkLst>
        </pc:spChg>
        <pc:spChg chg="add del mod">
          <ac:chgData name="Emil Björnson" userId="b0a7c065-f6f4-41b0-b3e4-ccdb47e1a085" providerId="ADAL" clId="{089FE33C-7333-8B43-ADDB-76F6FFFC95E8}" dt="2021-03-19T12:58:31.855" v="1111" actId="478"/>
          <ac:spMkLst>
            <pc:docMk/>
            <pc:sldMk cId="137111025" sldId="310"/>
            <ac:spMk id="19" creationId="{968337F2-5304-6A47-BE0C-C71707366AD2}"/>
          </ac:spMkLst>
        </pc:spChg>
        <pc:spChg chg="add mod">
          <ac:chgData name="Emil Björnson" userId="b0a7c065-f6f4-41b0-b3e4-ccdb47e1a085" providerId="ADAL" clId="{089FE33C-7333-8B43-ADDB-76F6FFFC95E8}" dt="2021-03-19T20:18:48.202" v="3054" actId="1035"/>
          <ac:spMkLst>
            <pc:docMk/>
            <pc:sldMk cId="137111025" sldId="310"/>
            <ac:spMk id="20" creationId="{E3FCDBDC-57C1-B047-A9A9-0432E4C99650}"/>
          </ac:spMkLst>
        </pc:spChg>
        <pc:spChg chg="add mod">
          <ac:chgData name="Emil Björnson" userId="b0a7c065-f6f4-41b0-b3e4-ccdb47e1a085" providerId="ADAL" clId="{089FE33C-7333-8B43-ADDB-76F6FFFC95E8}" dt="2021-03-19T20:18:48.202" v="3054" actId="1035"/>
          <ac:spMkLst>
            <pc:docMk/>
            <pc:sldMk cId="137111025" sldId="310"/>
            <ac:spMk id="21" creationId="{21A73A34-C72B-FE42-A170-1D3DF8B14CAD}"/>
          </ac:spMkLst>
        </pc:spChg>
        <pc:spChg chg="add del mod">
          <ac:chgData name="Emil Björnson" userId="b0a7c065-f6f4-41b0-b3e4-ccdb47e1a085" providerId="ADAL" clId="{089FE33C-7333-8B43-ADDB-76F6FFFC95E8}" dt="2021-03-19T12:58:31.855" v="1111" actId="478"/>
          <ac:spMkLst>
            <pc:docMk/>
            <pc:sldMk cId="137111025" sldId="310"/>
            <ac:spMk id="22" creationId="{1F06AFE7-238A-E04C-8FA0-FE6BE456DFC4}"/>
          </ac:spMkLst>
        </pc:spChg>
        <pc:spChg chg="add del mod">
          <ac:chgData name="Emil Björnson" userId="b0a7c065-f6f4-41b0-b3e4-ccdb47e1a085" providerId="ADAL" clId="{089FE33C-7333-8B43-ADDB-76F6FFFC95E8}" dt="2021-03-19T12:58:31.855" v="1111" actId="478"/>
          <ac:spMkLst>
            <pc:docMk/>
            <pc:sldMk cId="137111025" sldId="310"/>
            <ac:spMk id="23" creationId="{E627ECCD-4703-BE4A-BE3A-CBBB044027D5}"/>
          </ac:spMkLst>
        </pc:spChg>
        <pc:spChg chg="add del mod">
          <ac:chgData name="Emil Björnson" userId="b0a7c065-f6f4-41b0-b3e4-ccdb47e1a085" providerId="ADAL" clId="{089FE33C-7333-8B43-ADDB-76F6FFFC95E8}" dt="2021-03-19T12:56:07.871" v="1078" actId="478"/>
          <ac:spMkLst>
            <pc:docMk/>
            <pc:sldMk cId="137111025" sldId="310"/>
            <ac:spMk id="24" creationId="{00FD15A8-AE29-E74B-86E8-F063AE82E3EF}"/>
          </ac:spMkLst>
        </pc:spChg>
        <pc:spChg chg="add mod">
          <ac:chgData name="Emil Björnson" userId="b0a7c065-f6f4-41b0-b3e4-ccdb47e1a085" providerId="ADAL" clId="{089FE33C-7333-8B43-ADDB-76F6FFFC95E8}" dt="2021-03-19T20:18:48.202" v="3054" actId="1035"/>
          <ac:spMkLst>
            <pc:docMk/>
            <pc:sldMk cId="137111025" sldId="310"/>
            <ac:spMk id="27" creationId="{2AFAFFD5-8384-0746-BE5D-193041A0C7CE}"/>
          </ac:spMkLst>
        </pc:spChg>
        <pc:picChg chg="add mod">
          <ac:chgData name="Emil Björnson" userId="b0a7c065-f6f4-41b0-b3e4-ccdb47e1a085" providerId="ADAL" clId="{089FE33C-7333-8B43-ADDB-76F6FFFC95E8}" dt="2021-03-19T20:18:48.202" v="3054" actId="1035"/>
          <ac:picMkLst>
            <pc:docMk/>
            <pc:sldMk cId="137111025" sldId="310"/>
            <ac:picMk id="16" creationId="{778418B4-EF6D-D548-8173-B9ADBEDA6590}"/>
          </ac:picMkLst>
        </pc:picChg>
        <pc:picChg chg="add mod">
          <ac:chgData name="Emil Björnson" userId="b0a7c065-f6f4-41b0-b3e4-ccdb47e1a085" providerId="ADAL" clId="{089FE33C-7333-8B43-ADDB-76F6FFFC95E8}" dt="2021-03-19T20:18:48.202" v="3054" actId="1035"/>
          <ac:picMkLst>
            <pc:docMk/>
            <pc:sldMk cId="137111025" sldId="310"/>
            <ac:picMk id="25" creationId="{D9EE9482-0A48-3342-A774-A4A643C3CEF8}"/>
          </ac:picMkLst>
        </pc:picChg>
        <pc:picChg chg="add mod">
          <ac:chgData name="Emil Björnson" userId="b0a7c065-f6f4-41b0-b3e4-ccdb47e1a085" providerId="ADAL" clId="{089FE33C-7333-8B43-ADDB-76F6FFFC95E8}" dt="2021-03-19T12:57:23.667" v="1091" actId="571"/>
          <ac:picMkLst>
            <pc:docMk/>
            <pc:sldMk cId="137111025" sldId="310"/>
            <ac:picMk id="26" creationId="{EE0C444B-2409-864D-AF50-B0946EDFB93F}"/>
          </ac:picMkLst>
        </pc:picChg>
        <pc:cxnChg chg="add mod">
          <ac:chgData name="Emil Björnson" userId="b0a7c065-f6f4-41b0-b3e4-ccdb47e1a085" providerId="ADAL" clId="{089FE33C-7333-8B43-ADDB-76F6FFFC95E8}" dt="2021-03-19T13:49:24.567" v="2950" actId="1038"/>
          <ac:cxnSpMkLst>
            <pc:docMk/>
            <pc:sldMk cId="137111025" sldId="310"/>
            <ac:cxnSpMk id="9" creationId="{AC609EF0-A5C4-E942-A257-9FD10C08E2E8}"/>
          </ac:cxnSpMkLst>
        </pc:cxnChg>
        <pc:cxnChg chg="add del">
          <ac:chgData name="Emil Björnson" userId="b0a7c065-f6f4-41b0-b3e4-ccdb47e1a085" providerId="ADAL" clId="{089FE33C-7333-8B43-ADDB-76F6FFFC95E8}" dt="2021-03-19T12:55:25.968" v="1073" actId="478"/>
          <ac:cxnSpMkLst>
            <pc:docMk/>
            <pc:sldMk cId="137111025" sldId="310"/>
            <ac:cxnSpMk id="15" creationId="{D44AB4C2-415F-9E43-94B6-D1ECC71F688C}"/>
          </ac:cxnSpMkLst>
        </pc:cxnChg>
      </pc:sldChg>
      <pc:sldChg chg="addSp modSp add mod modAnim">
        <pc:chgData name="Emil Björnson" userId="b0a7c065-f6f4-41b0-b3e4-ccdb47e1a085" providerId="ADAL" clId="{089FE33C-7333-8B43-ADDB-76F6FFFC95E8}" dt="2021-03-19T20:19:54.224" v="3061"/>
        <pc:sldMkLst>
          <pc:docMk/>
          <pc:sldMk cId="3961469311" sldId="311"/>
        </pc:sldMkLst>
        <pc:spChg chg="mod">
          <ac:chgData name="Emil Björnson" userId="b0a7c065-f6f4-41b0-b3e4-ccdb47e1a085" providerId="ADAL" clId="{089FE33C-7333-8B43-ADDB-76F6FFFC95E8}" dt="2021-03-19T13:01:24.767" v="1126" actId="20577"/>
          <ac:spMkLst>
            <pc:docMk/>
            <pc:sldMk cId="3961469311" sldId="311"/>
            <ac:spMk id="2" creationId="{A82588C4-0748-9543-9D6D-00F4DF3D69A9}"/>
          </ac:spMkLst>
        </pc:spChg>
        <pc:spChg chg="mod">
          <ac:chgData name="Emil Björnson" userId="b0a7c065-f6f4-41b0-b3e4-ccdb47e1a085" providerId="ADAL" clId="{089FE33C-7333-8B43-ADDB-76F6FFFC95E8}" dt="2021-03-19T13:05:20.119" v="1282" actId="16959"/>
          <ac:spMkLst>
            <pc:docMk/>
            <pc:sldMk cId="3961469311" sldId="311"/>
            <ac:spMk id="3" creationId="{71468066-7490-AA46-A988-AAE186323841}"/>
          </ac:spMkLst>
        </pc:spChg>
        <pc:spChg chg="add mod">
          <ac:chgData name="Emil Björnson" userId="b0a7c065-f6f4-41b0-b3e4-ccdb47e1a085" providerId="ADAL" clId="{089FE33C-7333-8B43-ADDB-76F6FFFC95E8}" dt="2021-03-19T13:04:01.496" v="1222" actId="1076"/>
          <ac:spMkLst>
            <pc:docMk/>
            <pc:sldMk cId="3961469311" sldId="311"/>
            <ac:spMk id="8" creationId="{26F29A22-9881-064C-83CE-5F009C75521B}"/>
          </ac:spMkLst>
        </pc:spChg>
        <pc:spChg chg="add mod">
          <ac:chgData name="Emil Björnson" userId="b0a7c065-f6f4-41b0-b3e4-ccdb47e1a085" providerId="ADAL" clId="{089FE33C-7333-8B43-ADDB-76F6FFFC95E8}" dt="2021-03-19T13:04:01.496" v="1222" actId="1076"/>
          <ac:spMkLst>
            <pc:docMk/>
            <pc:sldMk cId="3961469311" sldId="311"/>
            <ac:spMk id="9" creationId="{4B9FB204-578E-194B-8D5C-C789569DF181}"/>
          </ac:spMkLst>
        </pc:spChg>
        <pc:spChg chg="add mod">
          <ac:chgData name="Emil Björnson" userId="b0a7c065-f6f4-41b0-b3e4-ccdb47e1a085" providerId="ADAL" clId="{089FE33C-7333-8B43-ADDB-76F6FFFC95E8}" dt="2021-03-19T13:04:01.496" v="1222" actId="1076"/>
          <ac:spMkLst>
            <pc:docMk/>
            <pc:sldMk cId="3961469311" sldId="311"/>
            <ac:spMk id="10" creationId="{DECC8A11-3F36-6E48-823C-9DA15369B57F}"/>
          </ac:spMkLst>
        </pc:spChg>
        <pc:spChg chg="add mod">
          <ac:chgData name="Emil Björnson" userId="b0a7c065-f6f4-41b0-b3e4-ccdb47e1a085" providerId="ADAL" clId="{089FE33C-7333-8B43-ADDB-76F6FFFC95E8}" dt="2021-03-19T13:04:01.496" v="1222" actId="1076"/>
          <ac:spMkLst>
            <pc:docMk/>
            <pc:sldMk cId="3961469311" sldId="311"/>
            <ac:spMk id="11" creationId="{8D9C7F06-1012-C444-86DA-E2DB80AED515}"/>
          </ac:spMkLst>
        </pc:spChg>
        <pc:spChg chg="add mod">
          <ac:chgData name="Emil Björnson" userId="b0a7c065-f6f4-41b0-b3e4-ccdb47e1a085" providerId="ADAL" clId="{089FE33C-7333-8B43-ADDB-76F6FFFC95E8}" dt="2021-03-19T13:04:22.529" v="1247" actId="1035"/>
          <ac:spMkLst>
            <pc:docMk/>
            <pc:sldMk cId="3961469311" sldId="311"/>
            <ac:spMk id="12" creationId="{0F8605C6-902A-B847-BA62-BDD3CF1002B6}"/>
          </ac:spMkLst>
        </pc:spChg>
        <pc:spChg chg="add mod">
          <ac:chgData name="Emil Björnson" userId="b0a7c065-f6f4-41b0-b3e4-ccdb47e1a085" providerId="ADAL" clId="{089FE33C-7333-8B43-ADDB-76F6FFFC95E8}" dt="2021-03-19T13:04:19.219" v="1246" actId="1076"/>
          <ac:spMkLst>
            <pc:docMk/>
            <pc:sldMk cId="3961469311" sldId="311"/>
            <ac:spMk id="13" creationId="{0F28507F-1925-944E-8640-FF03DB25AEA5}"/>
          </ac:spMkLst>
        </pc:spChg>
        <pc:spChg chg="add mod">
          <ac:chgData name="Emil Björnson" userId="b0a7c065-f6f4-41b0-b3e4-ccdb47e1a085" providerId="ADAL" clId="{089FE33C-7333-8B43-ADDB-76F6FFFC95E8}" dt="2021-03-19T13:05:41.943" v="1292" actId="1076"/>
          <ac:spMkLst>
            <pc:docMk/>
            <pc:sldMk cId="3961469311" sldId="311"/>
            <ac:spMk id="14" creationId="{E1C6A23A-CF5E-0740-8999-412B8E26B38D}"/>
          </ac:spMkLst>
        </pc:spChg>
        <pc:spChg chg="add mod">
          <ac:chgData name="Emil Björnson" userId="b0a7c065-f6f4-41b0-b3e4-ccdb47e1a085" providerId="ADAL" clId="{089FE33C-7333-8B43-ADDB-76F6FFFC95E8}" dt="2021-03-19T13:09:08.010" v="1401" actId="1076"/>
          <ac:spMkLst>
            <pc:docMk/>
            <pc:sldMk cId="3961469311" sldId="311"/>
            <ac:spMk id="15" creationId="{6F3451A2-85C7-B440-BB6D-60AAE103F644}"/>
          </ac:spMkLst>
        </pc:spChg>
        <pc:spChg chg="add mod">
          <ac:chgData name="Emil Björnson" userId="b0a7c065-f6f4-41b0-b3e4-ccdb47e1a085" providerId="ADAL" clId="{089FE33C-7333-8B43-ADDB-76F6FFFC95E8}" dt="2021-03-19T20:18:59.700" v="3055" actId="790"/>
          <ac:spMkLst>
            <pc:docMk/>
            <pc:sldMk cId="3961469311" sldId="311"/>
            <ac:spMk id="20" creationId="{A9EB0E11-0920-A946-91ED-5D9BAA7B3AF2}"/>
          </ac:spMkLst>
        </pc:spChg>
        <pc:picChg chg="add mod">
          <ac:chgData name="Emil Björnson" userId="b0a7c065-f6f4-41b0-b3e4-ccdb47e1a085" providerId="ADAL" clId="{089FE33C-7333-8B43-ADDB-76F6FFFC95E8}" dt="2021-03-19T13:04:16.749" v="1245" actId="1076"/>
          <ac:picMkLst>
            <pc:docMk/>
            <pc:sldMk cId="3961469311" sldId="311"/>
            <ac:picMk id="7" creationId="{037CE495-B443-0A45-8F90-8BA79FC9D7CA}"/>
          </ac:picMkLst>
        </pc:picChg>
        <pc:cxnChg chg="add mod">
          <ac:chgData name="Emil Björnson" userId="b0a7c065-f6f4-41b0-b3e4-ccdb47e1a085" providerId="ADAL" clId="{089FE33C-7333-8B43-ADDB-76F6FFFC95E8}" dt="2021-03-19T13:05:41.943" v="1292" actId="1076"/>
          <ac:cxnSpMkLst>
            <pc:docMk/>
            <pc:sldMk cId="3961469311" sldId="311"/>
            <ac:cxnSpMk id="16" creationId="{B1C65C55-DC5B-0B4A-8C5E-AA83242B1366}"/>
          </ac:cxnSpMkLst>
        </pc:cxnChg>
        <pc:cxnChg chg="add mod">
          <ac:chgData name="Emil Björnson" userId="b0a7c065-f6f4-41b0-b3e4-ccdb47e1a085" providerId="ADAL" clId="{089FE33C-7333-8B43-ADDB-76F6FFFC95E8}" dt="2021-03-19T13:09:04.783" v="1400" actId="14100"/>
          <ac:cxnSpMkLst>
            <pc:docMk/>
            <pc:sldMk cId="3961469311" sldId="311"/>
            <ac:cxnSpMk id="17" creationId="{6AD5CEF9-D4EC-7041-9F3F-A772E2AAC3B5}"/>
          </ac:cxnSpMkLst>
        </pc:cxnChg>
      </pc:sldChg>
      <pc:sldChg chg="addSp modSp add mod modAnim">
        <pc:chgData name="Emil Björnson" userId="b0a7c065-f6f4-41b0-b3e4-ccdb47e1a085" providerId="ADAL" clId="{089FE33C-7333-8B43-ADDB-76F6FFFC95E8}" dt="2021-03-19T20:20:38.496" v="3066"/>
        <pc:sldMkLst>
          <pc:docMk/>
          <pc:sldMk cId="1874443426" sldId="312"/>
        </pc:sldMkLst>
        <pc:spChg chg="mod">
          <ac:chgData name="Emil Björnson" userId="b0a7c065-f6f4-41b0-b3e4-ccdb47e1a085" providerId="ADAL" clId="{089FE33C-7333-8B43-ADDB-76F6FFFC95E8}" dt="2021-03-19T13:10:44.177" v="1455" actId="20577"/>
          <ac:spMkLst>
            <pc:docMk/>
            <pc:sldMk cId="1874443426" sldId="312"/>
            <ac:spMk id="2" creationId="{A82588C4-0748-9543-9D6D-00F4DF3D69A9}"/>
          </ac:spMkLst>
        </pc:spChg>
        <pc:spChg chg="mod">
          <ac:chgData name="Emil Björnson" userId="b0a7c065-f6f4-41b0-b3e4-ccdb47e1a085" providerId="ADAL" clId="{089FE33C-7333-8B43-ADDB-76F6FFFC95E8}" dt="2021-03-19T13:12:57.716" v="1616" actId="20577"/>
          <ac:spMkLst>
            <pc:docMk/>
            <pc:sldMk cId="1874443426" sldId="312"/>
            <ac:spMk id="3" creationId="{71468066-7490-AA46-A988-AAE186323841}"/>
          </ac:spMkLst>
        </pc:spChg>
        <pc:spChg chg="add mod">
          <ac:chgData name="Emil Björnson" userId="b0a7c065-f6f4-41b0-b3e4-ccdb47e1a085" providerId="ADAL" clId="{089FE33C-7333-8B43-ADDB-76F6FFFC95E8}" dt="2021-03-19T13:10:52.042" v="1458" actId="1076"/>
          <ac:spMkLst>
            <pc:docMk/>
            <pc:sldMk cId="1874443426" sldId="312"/>
            <ac:spMk id="6" creationId="{384F1F94-0880-8B4D-A727-47B16B03E17D}"/>
          </ac:spMkLst>
        </pc:spChg>
        <pc:spChg chg="add mod">
          <ac:chgData name="Emil Björnson" userId="b0a7c065-f6f4-41b0-b3e4-ccdb47e1a085" providerId="ADAL" clId="{089FE33C-7333-8B43-ADDB-76F6FFFC95E8}" dt="2021-03-19T13:14:19.547" v="1642" actId="1035"/>
          <ac:spMkLst>
            <pc:docMk/>
            <pc:sldMk cId="1874443426" sldId="312"/>
            <ac:spMk id="7" creationId="{B22F751F-57E7-124B-A204-3506648DA9A7}"/>
          </ac:spMkLst>
        </pc:spChg>
      </pc:sldChg>
      <pc:sldChg chg="addSp modSp add mod modAnim">
        <pc:chgData name="Emil Björnson" userId="b0a7c065-f6f4-41b0-b3e4-ccdb47e1a085" providerId="ADAL" clId="{089FE33C-7333-8B43-ADDB-76F6FFFC95E8}" dt="2021-03-19T20:21:08.294" v="3069"/>
        <pc:sldMkLst>
          <pc:docMk/>
          <pc:sldMk cId="2943700728" sldId="313"/>
        </pc:sldMkLst>
        <pc:spChg chg="mod">
          <ac:chgData name="Emil Björnson" userId="b0a7c065-f6f4-41b0-b3e4-ccdb47e1a085" providerId="ADAL" clId="{089FE33C-7333-8B43-ADDB-76F6FFFC95E8}" dt="2021-03-19T13:14:55.698" v="1666" actId="20577"/>
          <ac:spMkLst>
            <pc:docMk/>
            <pc:sldMk cId="2943700728" sldId="313"/>
            <ac:spMk id="2" creationId="{A82588C4-0748-9543-9D6D-00F4DF3D69A9}"/>
          </ac:spMkLst>
        </pc:spChg>
        <pc:spChg chg="mod">
          <ac:chgData name="Emil Björnson" userId="b0a7c065-f6f4-41b0-b3e4-ccdb47e1a085" providerId="ADAL" clId="{089FE33C-7333-8B43-ADDB-76F6FFFC95E8}" dt="2021-03-19T13:19:34.916" v="1819" actId="114"/>
          <ac:spMkLst>
            <pc:docMk/>
            <pc:sldMk cId="2943700728" sldId="313"/>
            <ac:spMk id="3" creationId="{71468066-7490-AA46-A988-AAE186323841}"/>
          </ac:spMkLst>
        </pc:spChg>
        <pc:spChg chg="add mod">
          <ac:chgData name="Emil Björnson" userId="b0a7c065-f6f4-41b0-b3e4-ccdb47e1a085" providerId="ADAL" clId="{089FE33C-7333-8B43-ADDB-76F6FFFC95E8}" dt="2021-03-19T13:20:43.928" v="1905" actId="1036"/>
          <ac:spMkLst>
            <pc:docMk/>
            <pc:sldMk cId="2943700728" sldId="313"/>
            <ac:spMk id="8" creationId="{15D08EED-FEDE-B34A-B980-686D510F4112}"/>
          </ac:spMkLst>
        </pc:spChg>
        <pc:spChg chg="add mod">
          <ac:chgData name="Emil Björnson" userId="b0a7c065-f6f4-41b0-b3e4-ccdb47e1a085" providerId="ADAL" clId="{089FE33C-7333-8B43-ADDB-76F6FFFC95E8}" dt="2021-03-19T13:20:43.928" v="1905" actId="1036"/>
          <ac:spMkLst>
            <pc:docMk/>
            <pc:sldMk cId="2943700728" sldId="313"/>
            <ac:spMk id="9" creationId="{96DE842A-0BE6-9B43-AC30-7B79335403C1}"/>
          </ac:spMkLst>
        </pc:spChg>
        <pc:spChg chg="add mod">
          <ac:chgData name="Emil Björnson" userId="b0a7c065-f6f4-41b0-b3e4-ccdb47e1a085" providerId="ADAL" clId="{089FE33C-7333-8B43-ADDB-76F6FFFC95E8}" dt="2021-03-19T13:20:43.928" v="1905" actId="1036"/>
          <ac:spMkLst>
            <pc:docMk/>
            <pc:sldMk cId="2943700728" sldId="313"/>
            <ac:spMk id="10" creationId="{09B8DE00-B7FF-A947-9411-460CC4DAD257}"/>
          </ac:spMkLst>
        </pc:spChg>
        <pc:spChg chg="add mod">
          <ac:chgData name="Emil Björnson" userId="b0a7c065-f6f4-41b0-b3e4-ccdb47e1a085" providerId="ADAL" clId="{089FE33C-7333-8B43-ADDB-76F6FFFC95E8}" dt="2021-03-19T13:20:43.928" v="1905" actId="1036"/>
          <ac:spMkLst>
            <pc:docMk/>
            <pc:sldMk cId="2943700728" sldId="313"/>
            <ac:spMk id="11" creationId="{CDE1F944-5D81-4340-8761-9B0F5D6EA597}"/>
          </ac:spMkLst>
        </pc:spChg>
        <pc:spChg chg="add mod">
          <ac:chgData name="Emil Björnson" userId="b0a7c065-f6f4-41b0-b3e4-ccdb47e1a085" providerId="ADAL" clId="{089FE33C-7333-8B43-ADDB-76F6FFFC95E8}" dt="2021-03-19T13:22:10.468" v="1940" actId="1035"/>
          <ac:spMkLst>
            <pc:docMk/>
            <pc:sldMk cId="2943700728" sldId="313"/>
            <ac:spMk id="12" creationId="{507CFBBF-3D83-AF44-8BD8-3AA7E5EB06B3}"/>
          </ac:spMkLst>
        </pc:spChg>
        <pc:spChg chg="add mod">
          <ac:chgData name="Emil Björnson" userId="b0a7c065-f6f4-41b0-b3e4-ccdb47e1a085" providerId="ADAL" clId="{089FE33C-7333-8B43-ADDB-76F6FFFC95E8}" dt="2021-03-19T13:43:02.255" v="2521" actId="1076"/>
          <ac:spMkLst>
            <pc:docMk/>
            <pc:sldMk cId="2943700728" sldId="313"/>
            <ac:spMk id="13" creationId="{C80A118A-DF25-664B-A804-FDEE2133745C}"/>
          </ac:spMkLst>
        </pc:spChg>
        <pc:spChg chg="add mod">
          <ac:chgData name="Emil Björnson" userId="b0a7c065-f6f4-41b0-b3e4-ccdb47e1a085" providerId="ADAL" clId="{089FE33C-7333-8B43-ADDB-76F6FFFC95E8}" dt="2021-03-19T13:43:10.727" v="2534" actId="1076"/>
          <ac:spMkLst>
            <pc:docMk/>
            <pc:sldMk cId="2943700728" sldId="313"/>
            <ac:spMk id="14" creationId="{0EA14FD7-77AD-2F48-9578-DA6CC5DEB788}"/>
          </ac:spMkLst>
        </pc:spChg>
        <pc:picChg chg="add mod">
          <ac:chgData name="Emil Björnson" userId="b0a7c065-f6f4-41b0-b3e4-ccdb47e1a085" providerId="ADAL" clId="{089FE33C-7333-8B43-ADDB-76F6FFFC95E8}" dt="2021-03-19T13:20:43.928" v="1905" actId="1036"/>
          <ac:picMkLst>
            <pc:docMk/>
            <pc:sldMk cId="2943700728" sldId="313"/>
            <ac:picMk id="7" creationId="{EE5AEAB0-A9CD-A64F-81A7-EBFDF58DE76F}"/>
          </ac:picMkLst>
        </pc:picChg>
      </pc:sldChg>
      <pc:sldChg chg="delSp modSp add mod">
        <pc:chgData name="Emil Björnson" userId="b0a7c065-f6f4-41b0-b3e4-ccdb47e1a085" providerId="ADAL" clId="{089FE33C-7333-8B43-ADDB-76F6FFFC95E8}" dt="2021-03-30T14:24:51.914" v="3225" actId="1076"/>
        <pc:sldMkLst>
          <pc:docMk/>
          <pc:sldMk cId="2264748594" sldId="359"/>
        </pc:sldMkLst>
        <pc:spChg chg="mod">
          <ac:chgData name="Emil Björnson" userId="b0a7c065-f6f4-41b0-b3e4-ccdb47e1a085" providerId="ADAL" clId="{089FE33C-7333-8B43-ADDB-76F6FFFC95E8}" dt="2021-03-19T13:37:31.512" v="2396" actId="20577"/>
          <ac:spMkLst>
            <pc:docMk/>
            <pc:sldMk cId="2264748594" sldId="359"/>
            <ac:spMk id="3" creationId="{239EEB93-3460-0F49-A40E-947C8A9039DE}"/>
          </ac:spMkLst>
        </pc:spChg>
        <pc:spChg chg="del">
          <ac:chgData name="Emil Björnson" userId="b0a7c065-f6f4-41b0-b3e4-ccdb47e1a085" providerId="ADAL" clId="{089FE33C-7333-8B43-ADDB-76F6FFFC95E8}" dt="2021-03-19T13:51:52.539" v="2975"/>
          <ac:spMkLst>
            <pc:docMk/>
            <pc:sldMk cId="2264748594" sldId="359"/>
            <ac:spMk id="5" creationId="{1ADEF06C-5B56-D841-8A79-099377D45D9E}"/>
          </ac:spMkLst>
        </pc:spChg>
        <pc:spChg chg="mod">
          <ac:chgData name="Emil Björnson" userId="b0a7c065-f6f4-41b0-b3e4-ccdb47e1a085" providerId="ADAL" clId="{089FE33C-7333-8B43-ADDB-76F6FFFC95E8}" dt="2021-03-30T14:24:51.914" v="3225" actId="1076"/>
          <ac:spMkLst>
            <pc:docMk/>
            <pc:sldMk cId="2264748594" sldId="359"/>
            <ac:spMk id="7" creationId="{87E8BABC-6EB0-784D-A2BC-03C32F57E40F}"/>
          </ac:spMkLst>
        </pc:spChg>
      </pc:sldChg>
      <pc:sldChg chg="addSp delSp modSp add mod delAnim modAnim">
        <pc:chgData name="Emil Björnson" userId="b0a7c065-f6f4-41b0-b3e4-ccdb47e1a085" providerId="ADAL" clId="{089FE33C-7333-8B43-ADDB-76F6FFFC95E8}" dt="2021-03-19T20:22:38.597" v="3085" actId="1076"/>
        <pc:sldMkLst>
          <pc:docMk/>
          <pc:sldMk cId="1134757172" sldId="362"/>
        </pc:sldMkLst>
        <pc:spChg chg="mod">
          <ac:chgData name="Emil Björnson" userId="b0a7c065-f6f4-41b0-b3e4-ccdb47e1a085" providerId="ADAL" clId="{089FE33C-7333-8B43-ADDB-76F6FFFC95E8}" dt="2021-03-19T20:22:22.979" v="3079" actId="21"/>
          <ac:spMkLst>
            <pc:docMk/>
            <pc:sldMk cId="1134757172" sldId="362"/>
            <ac:spMk id="3" creationId="{84E7589F-F544-FF4C-860D-4D16D5D774A5}"/>
          </ac:spMkLst>
        </pc:spChg>
        <pc:spChg chg="del">
          <ac:chgData name="Emil Björnson" userId="b0a7c065-f6f4-41b0-b3e4-ccdb47e1a085" providerId="ADAL" clId="{089FE33C-7333-8B43-ADDB-76F6FFFC95E8}" dt="2021-03-19T13:51:52.539" v="2975"/>
          <ac:spMkLst>
            <pc:docMk/>
            <pc:sldMk cId="1134757172" sldId="362"/>
            <ac:spMk id="5" creationId="{EE22ECAB-EEDB-E64C-B25C-938D1D0DC77D}"/>
          </ac:spMkLst>
        </pc:spChg>
        <pc:spChg chg="del">
          <ac:chgData name="Emil Björnson" userId="b0a7c065-f6f4-41b0-b3e4-ccdb47e1a085" providerId="ADAL" clId="{089FE33C-7333-8B43-ADDB-76F6FFFC95E8}" dt="2021-03-19T13:42:04.796" v="2477" actId="478"/>
          <ac:spMkLst>
            <pc:docMk/>
            <pc:sldMk cId="1134757172" sldId="362"/>
            <ac:spMk id="7" creationId="{5D348C26-1D91-CB4F-BE2A-48C5E7623A72}"/>
          </ac:spMkLst>
        </pc:spChg>
        <pc:spChg chg="add mod">
          <ac:chgData name="Emil Björnson" userId="b0a7c065-f6f4-41b0-b3e4-ccdb47e1a085" providerId="ADAL" clId="{089FE33C-7333-8B43-ADDB-76F6FFFC95E8}" dt="2021-03-19T20:22:38.597" v="3085" actId="1076"/>
          <ac:spMkLst>
            <pc:docMk/>
            <pc:sldMk cId="1134757172" sldId="362"/>
            <ac:spMk id="10" creationId="{57EBDA62-780C-BF44-A606-E87452EA18E3}"/>
          </ac:spMkLst>
        </pc:spChg>
        <pc:spChg chg="del">
          <ac:chgData name="Emil Björnson" userId="b0a7c065-f6f4-41b0-b3e4-ccdb47e1a085" providerId="ADAL" clId="{089FE33C-7333-8B43-ADDB-76F6FFFC95E8}" dt="2021-03-19T13:24:23.041" v="1942" actId="478"/>
          <ac:spMkLst>
            <pc:docMk/>
            <pc:sldMk cId="1134757172" sldId="362"/>
            <ac:spMk id="11" creationId="{4DDE77D1-30B6-FF4B-800F-AD7F4D087C67}"/>
          </ac:spMkLst>
        </pc:spChg>
        <pc:cxnChg chg="del mod">
          <ac:chgData name="Emil Björnson" userId="b0a7c065-f6f4-41b0-b3e4-ccdb47e1a085" providerId="ADAL" clId="{089FE33C-7333-8B43-ADDB-76F6FFFC95E8}" dt="2021-03-19T13:42:04.796" v="2477" actId="478"/>
          <ac:cxnSpMkLst>
            <pc:docMk/>
            <pc:sldMk cId="1134757172" sldId="362"/>
            <ac:cxnSpMk id="8" creationId="{991114E4-D78E-854F-B423-F19892B1F5D8}"/>
          </ac:cxnSpMkLst>
        </pc:cxnChg>
      </pc:sldChg>
      <pc:sldChg chg="addSp delSp modSp new mod ord modAnim">
        <pc:chgData name="Emil Björnson" userId="b0a7c065-f6f4-41b0-b3e4-ccdb47e1a085" providerId="ADAL" clId="{089FE33C-7333-8B43-ADDB-76F6FFFC95E8}" dt="2021-03-19T20:21:29.143" v="3071"/>
        <pc:sldMkLst>
          <pc:docMk/>
          <pc:sldMk cId="2303029580" sldId="363"/>
        </pc:sldMkLst>
        <pc:spChg chg="mod">
          <ac:chgData name="Emil Björnson" userId="b0a7c065-f6f4-41b0-b3e4-ccdb47e1a085" providerId="ADAL" clId="{089FE33C-7333-8B43-ADDB-76F6FFFC95E8}" dt="2021-03-19T13:27:30.459" v="1989" actId="20577"/>
          <ac:spMkLst>
            <pc:docMk/>
            <pc:sldMk cId="2303029580" sldId="363"/>
            <ac:spMk id="2" creationId="{E61E3E3B-2CB1-8B4B-A284-C79FA65A91C9}"/>
          </ac:spMkLst>
        </pc:spChg>
        <pc:spChg chg="mod">
          <ac:chgData name="Emil Björnson" userId="b0a7c065-f6f4-41b0-b3e4-ccdb47e1a085" providerId="ADAL" clId="{089FE33C-7333-8B43-ADDB-76F6FFFC95E8}" dt="2021-03-19T13:29:42.056" v="2025" actId="20577"/>
          <ac:spMkLst>
            <pc:docMk/>
            <pc:sldMk cId="2303029580" sldId="363"/>
            <ac:spMk id="3" creationId="{A95BBF45-14DA-8445-AC3E-8383C1FBFC78}"/>
          </ac:spMkLst>
        </pc:spChg>
        <pc:spChg chg="add mod">
          <ac:chgData name="Emil Björnson" userId="b0a7c065-f6f4-41b0-b3e4-ccdb47e1a085" providerId="ADAL" clId="{089FE33C-7333-8B43-ADDB-76F6FFFC95E8}" dt="2021-03-19T13:30:41.590" v="2047" actId="2085"/>
          <ac:spMkLst>
            <pc:docMk/>
            <pc:sldMk cId="2303029580" sldId="363"/>
            <ac:spMk id="14" creationId="{6436883F-0671-5844-A2D3-05F3F79DDAA4}"/>
          </ac:spMkLst>
        </pc:spChg>
        <pc:spChg chg="add mod">
          <ac:chgData name="Emil Björnson" userId="b0a7c065-f6f4-41b0-b3e4-ccdb47e1a085" providerId="ADAL" clId="{089FE33C-7333-8B43-ADDB-76F6FFFC95E8}" dt="2021-03-19T13:31:11.931" v="2062" actId="1076"/>
          <ac:spMkLst>
            <pc:docMk/>
            <pc:sldMk cId="2303029580" sldId="363"/>
            <ac:spMk id="15" creationId="{2EE748F3-ED1F-074B-9E59-F96CD3289A7B}"/>
          </ac:spMkLst>
        </pc:spChg>
        <pc:spChg chg="add mod">
          <ac:chgData name="Emil Björnson" userId="b0a7c065-f6f4-41b0-b3e4-ccdb47e1a085" providerId="ADAL" clId="{089FE33C-7333-8B43-ADDB-76F6FFFC95E8}" dt="2021-03-19T13:31:20.428" v="2076" actId="20577"/>
          <ac:spMkLst>
            <pc:docMk/>
            <pc:sldMk cId="2303029580" sldId="363"/>
            <ac:spMk id="16" creationId="{6341DE16-A860-A24D-82A7-ABB3D3B8C6F9}"/>
          </ac:spMkLst>
        </pc:spChg>
        <pc:picChg chg="add del mod">
          <ac:chgData name="Emil Björnson" userId="b0a7c065-f6f4-41b0-b3e4-ccdb47e1a085" providerId="ADAL" clId="{089FE33C-7333-8B43-ADDB-76F6FFFC95E8}" dt="2021-03-19T13:29:05.688" v="2014"/>
          <ac:picMkLst>
            <pc:docMk/>
            <pc:sldMk cId="2303029580" sldId="363"/>
            <ac:picMk id="7" creationId="{89B66F1D-090A-DB4C-80BB-49902A7D583C}"/>
          </ac:picMkLst>
        </pc:picChg>
        <pc:picChg chg="add mod">
          <ac:chgData name="Emil Björnson" userId="b0a7c065-f6f4-41b0-b3e4-ccdb47e1a085" providerId="ADAL" clId="{089FE33C-7333-8B43-ADDB-76F6FFFC95E8}" dt="2021-03-19T13:31:22.900" v="2081" actId="1036"/>
          <ac:picMkLst>
            <pc:docMk/>
            <pc:sldMk cId="2303029580" sldId="363"/>
            <ac:picMk id="9" creationId="{521DD545-D510-D548-8088-D65995FCDE42}"/>
          </ac:picMkLst>
        </pc:picChg>
        <pc:picChg chg="add mod">
          <ac:chgData name="Emil Björnson" userId="b0a7c065-f6f4-41b0-b3e4-ccdb47e1a085" providerId="ADAL" clId="{089FE33C-7333-8B43-ADDB-76F6FFFC95E8}" dt="2021-03-19T13:31:22.900" v="2081" actId="1036"/>
          <ac:picMkLst>
            <pc:docMk/>
            <pc:sldMk cId="2303029580" sldId="363"/>
            <ac:picMk id="11" creationId="{B210504A-90C2-AC4B-9284-6022E9CA8351}"/>
          </ac:picMkLst>
        </pc:picChg>
        <pc:picChg chg="add mod">
          <ac:chgData name="Emil Björnson" userId="b0a7c065-f6f4-41b0-b3e4-ccdb47e1a085" providerId="ADAL" clId="{089FE33C-7333-8B43-ADDB-76F6FFFC95E8}" dt="2021-03-19T13:29:37.805" v="2024" actId="1076"/>
          <ac:picMkLst>
            <pc:docMk/>
            <pc:sldMk cId="2303029580" sldId="363"/>
            <ac:picMk id="13" creationId="{2D356843-1EA1-2548-907A-98D09E8786FD}"/>
          </ac:picMkLst>
        </pc:picChg>
      </pc:sldChg>
      <pc:sldChg chg="addSp modSp new mod modAnim">
        <pc:chgData name="Emil Björnson" userId="b0a7c065-f6f4-41b0-b3e4-ccdb47e1a085" providerId="ADAL" clId="{089FE33C-7333-8B43-ADDB-76F6FFFC95E8}" dt="2021-03-19T20:21:49.122" v="3076"/>
        <pc:sldMkLst>
          <pc:docMk/>
          <pc:sldMk cId="2419476550" sldId="364"/>
        </pc:sldMkLst>
        <pc:spChg chg="mod">
          <ac:chgData name="Emil Björnson" userId="b0a7c065-f6f4-41b0-b3e4-ccdb47e1a085" providerId="ADAL" clId="{089FE33C-7333-8B43-ADDB-76F6FFFC95E8}" dt="2021-03-19T13:36:14.717" v="2262" actId="20577"/>
          <ac:spMkLst>
            <pc:docMk/>
            <pc:sldMk cId="2419476550" sldId="364"/>
            <ac:spMk id="2" creationId="{7B9C7466-10FA-C24A-9441-CB5F23AAF3BC}"/>
          </ac:spMkLst>
        </pc:spChg>
        <pc:spChg chg="mod">
          <ac:chgData name="Emil Björnson" userId="b0a7c065-f6f4-41b0-b3e4-ccdb47e1a085" providerId="ADAL" clId="{089FE33C-7333-8B43-ADDB-76F6FFFC95E8}" dt="2021-03-19T13:37:06.016" v="2378" actId="948"/>
          <ac:spMkLst>
            <pc:docMk/>
            <pc:sldMk cId="2419476550" sldId="364"/>
            <ac:spMk id="3" creationId="{A4EA9959-315C-7A45-A8E9-79891B8DA7E1}"/>
          </ac:spMkLst>
        </pc:spChg>
        <pc:picChg chg="add mod">
          <ac:chgData name="Emil Björnson" userId="b0a7c065-f6f4-41b0-b3e4-ccdb47e1a085" providerId="ADAL" clId="{089FE33C-7333-8B43-ADDB-76F6FFFC95E8}" dt="2021-03-19T13:37:10.962" v="2390" actId="1038"/>
          <ac:picMkLst>
            <pc:docMk/>
            <pc:sldMk cId="2419476550" sldId="364"/>
            <ac:picMk id="7" creationId="{4210DA27-95E9-334A-8438-671E930AB338}"/>
          </ac:picMkLst>
        </pc:picChg>
      </pc:sldChg>
      <pc:sldChg chg="modSp new del mod">
        <pc:chgData name="Emil Björnson" userId="b0a7c065-f6f4-41b0-b3e4-ccdb47e1a085" providerId="ADAL" clId="{089FE33C-7333-8B43-ADDB-76F6FFFC95E8}" dt="2021-03-19T13:46:17.371" v="2613" actId="2696"/>
        <pc:sldMkLst>
          <pc:docMk/>
          <pc:sldMk cId="4165538922" sldId="365"/>
        </pc:sldMkLst>
        <pc:spChg chg="mod">
          <ac:chgData name="Emil Björnson" userId="b0a7c065-f6f4-41b0-b3e4-ccdb47e1a085" providerId="ADAL" clId="{089FE33C-7333-8B43-ADDB-76F6FFFC95E8}" dt="2021-03-19T13:39:57.886" v="2424" actId="114"/>
          <ac:spMkLst>
            <pc:docMk/>
            <pc:sldMk cId="4165538922" sldId="365"/>
            <ac:spMk id="2" creationId="{A6428E0F-6A39-CB4E-88DD-4E10C1234722}"/>
          </ac:spMkLst>
        </pc:spChg>
      </pc:sldChg>
      <pc:sldChg chg="addSp delSp modSp add mod modAnim">
        <pc:chgData name="Emil Björnson" userId="b0a7c065-f6f4-41b0-b3e4-ccdb47e1a085" providerId="ADAL" clId="{089FE33C-7333-8B43-ADDB-76F6FFFC95E8}" dt="2021-03-19T20:23:47.503" v="3107"/>
        <pc:sldMkLst>
          <pc:docMk/>
          <pc:sldMk cId="4227146399" sldId="366"/>
        </pc:sldMkLst>
        <pc:spChg chg="mod">
          <ac:chgData name="Emil Björnson" userId="b0a7c065-f6f4-41b0-b3e4-ccdb47e1a085" providerId="ADAL" clId="{089FE33C-7333-8B43-ADDB-76F6FFFC95E8}" dt="2021-03-19T13:40:11.065" v="2426"/>
          <ac:spMkLst>
            <pc:docMk/>
            <pc:sldMk cId="4227146399" sldId="366"/>
            <ac:spMk id="2" creationId="{BCBEFD9B-48BB-0946-991E-BA8937189EB1}"/>
          </ac:spMkLst>
        </pc:spChg>
        <pc:spChg chg="mod">
          <ac:chgData name="Emil Björnson" userId="b0a7c065-f6f4-41b0-b3e4-ccdb47e1a085" providerId="ADAL" clId="{089FE33C-7333-8B43-ADDB-76F6FFFC95E8}" dt="2021-03-19T20:23:38.639" v="3106" actId="948"/>
          <ac:spMkLst>
            <pc:docMk/>
            <pc:sldMk cId="4227146399" sldId="366"/>
            <ac:spMk id="3" creationId="{84E7589F-F544-FF4C-860D-4D16D5D774A5}"/>
          </ac:spMkLst>
        </pc:spChg>
        <pc:spChg chg="del">
          <ac:chgData name="Emil Björnson" userId="b0a7c065-f6f4-41b0-b3e4-ccdb47e1a085" providerId="ADAL" clId="{089FE33C-7333-8B43-ADDB-76F6FFFC95E8}" dt="2021-03-19T13:51:52.539" v="2975"/>
          <ac:spMkLst>
            <pc:docMk/>
            <pc:sldMk cId="4227146399" sldId="366"/>
            <ac:spMk id="5" creationId="{EE22ECAB-EEDB-E64C-B25C-938D1D0DC77D}"/>
          </ac:spMkLst>
        </pc:spChg>
        <pc:spChg chg="mod">
          <ac:chgData name="Emil Björnson" userId="b0a7c065-f6f4-41b0-b3e4-ccdb47e1a085" providerId="ADAL" clId="{089FE33C-7333-8B43-ADDB-76F6FFFC95E8}" dt="2021-03-19T13:43:30.994" v="2535" actId="1076"/>
          <ac:spMkLst>
            <pc:docMk/>
            <pc:sldMk cId="4227146399" sldId="366"/>
            <ac:spMk id="7" creationId="{5D348C26-1D91-CB4F-BE2A-48C5E7623A72}"/>
          </ac:spMkLst>
        </pc:spChg>
        <pc:spChg chg="add mod">
          <ac:chgData name="Emil Björnson" userId="b0a7c065-f6f4-41b0-b3e4-ccdb47e1a085" providerId="ADAL" clId="{089FE33C-7333-8B43-ADDB-76F6FFFC95E8}" dt="2021-03-19T20:23:32.795" v="3105" actId="1035"/>
          <ac:spMkLst>
            <pc:docMk/>
            <pc:sldMk cId="4227146399" sldId="366"/>
            <ac:spMk id="10" creationId="{4F7347E9-5B8F-EE47-9B2C-7E288BE93F57}"/>
          </ac:spMkLst>
        </pc:spChg>
        <pc:cxnChg chg="mod">
          <ac:chgData name="Emil Björnson" userId="b0a7c065-f6f4-41b0-b3e4-ccdb47e1a085" providerId="ADAL" clId="{089FE33C-7333-8B43-ADDB-76F6FFFC95E8}" dt="2021-03-19T13:43:34.737" v="2536" actId="14100"/>
          <ac:cxnSpMkLst>
            <pc:docMk/>
            <pc:sldMk cId="4227146399" sldId="366"/>
            <ac:cxnSpMk id="8" creationId="{991114E4-D78E-854F-B423-F19892B1F5D8}"/>
          </ac:cxnSpMkLst>
        </pc:cxnChg>
      </pc:sldChg>
      <pc:sldChg chg="addSp delSp modSp mod">
        <pc:chgData name="Emil Björnson" userId="b0a7c065-f6f4-41b0-b3e4-ccdb47e1a085" providerId="ADAL" clId="{089FE33C-7333-8B43-ADDB-76F6FFFC95E8}" dt="2021-03-22T07:48:16.657" v="3174" actId="1037"/>
        <pc:sldMkLst>
          <pc:docMk/>
          <pc:sldMk cId="470592988" sldId="367"/>
        </pc:sldMkLst>
        <pc:picChg chg="del mod">
          <ac:chgData name="Emil Björnson" userId="b0a7c065-f6f4-41b0-b3e4-ccdb47e1a085" providerId="ADAL" clId="{089FE33C-7333-8B43-ADDB-76F6FFFC95E8}" dt="2021-03-22T07:48:10.042" v="3172" actId="478"/>
          <ac:picMkLst>
            <pc:docMk/>
            <pc:sldMk cId="470592988" sldId="367"/>
            <ac:picMk id="3" creationId="{5D9CB866-83C7-2F4B-AFAF-9E43DC7CEE8C}"/>
          </ac:picMkLst>
        </pc:picChg>
        <pc:picChg chg="add mod">
          <ac:chgData name="Emil Björnson" userId="b0a7c065-f6f4-41b0-b3e4-ccdb47e1a085" providerId="ADAL" clId="{089FE33C-7333-8B43-ADDB-76F6FFFC95E8}" dt="2021-03-22T07:48:16.657" v="3174" actId="1037"/>
          <ac:picMkLst>
            <pc:docMk/>
            <pc:sldMk cId="470592988" sldId="367"/>
            <ac:picMk id="5" creationId="{56EDD9DC-3961-0D48-9AB5-49500566963B}"/>
          </ac:picMkLst>
        </pc:picChg>
      </pc:sldChg>
      <pc:sldChg chg="addSp delSp modSp mod">
        <pc:chgData name="Emil Björnson" userId="b0a7c065-f6f4-41b0-b3e4-ccdb47e1a085" providerId="ADAL" clId="{089FE33C-7333-8B43-ADDB-76F6FFFC95E8}" dt="2021-03-22T07:48:27.012" v="3176"/>
        <pc:sldMkLst>
          <pc:docMk/>
          <pc:sldMk cId="1126749231" sldId="368"/>
        </pc:sldMkLst>
        <pc:picChg chg="del">
          <ac:chgData name="Emil Björnson" userId="b0a7c065-f6f4-41b0-b3e4-ccdb47e1a085" providerId="ADAL" clId="{089FE33C-7333-8B43-ADDB-76F6FFFC95E8}" dt="2021-03-22T07:48:26.500" v="3175" actId="478"/>
          <ac:picMkLst>
            <pc:docMk/>
            <pc:sldMk cId="1126749231" sldId="368"/>
            <ac:picMk id="3" creationId="{5D9CB866-83C7-2F4B-AFAF-9E43DC7CEE8C}"/>
          </ac:picMkLst>
        </pc:picChg>
        <pc:picChg chg="add mod">
          <ac:chgData name="Emil Björnson" userId="b0a7c065-f6f4-41b0-b3e4-ccdb47e1a085" providerId="ADAL" clId="{089FE33C-7333-8B43-ADDB-76F6FFFC95E8}" dt="2021-03-22T07:48:27.012" v="3176"/>
          <ac:picMkLst>
            <pc:docMk/>
            <pc:sldMk cId="1126749231" sldId="368"/>
            <ac:picMk id="5" creationId="{44A1118A-3C36-F143-9FFF-809A817825E8}"/>
          </ac:picMkLst>
        </pc:picChg>
      </pc:sldChg>
      <pc:sldChg chg="add del">
        <pc:chgData name="Emil Björnson" userId="b0a7c065-f6f4-41b0-b3e4-ccdb47e1a085" providerId="ADAL" clId="{089FE33C-7333-8B43-ADDB-76F6FFFC95E8}" dt="2021-03-22T07:47:33.698" v="3154"/>
        <pc:sldMkLst>
          <pc:docMk/>
          <pc:sldMk cId="875942550" sldId="369"/>
        </pc:sldMkLst>
      </pc:sldChg>
      <pc:sldMasterChg chg="delSp mod">
        <pc:chgData name="Emil Björnson" userId="b0a7c065-f6f4-41b0-b3e4-ccdb47e1a085" providerId="ADAL" clId="{089FE33C-7333-8B43-ADDB-76F6FFFC95E8}" dt="2021-03-19T12:08:26.845" v="1" actId="478"/>
        <pc:sldMasterMkLst>
          <pc:docMk/>
          <pc:sldMasterMk cId="767833921" sldId="2147483729"/>
        </pc:sldMasterMkLst>
        <pc:picChg chg="del">
          <ac:chgData name="Emil Björnson" userId="b0a7c065-f6f4-41b0-b3e4-ccdb47e1a085" providerId="ADAL" clId="{089FE33C-7333-8B43-ADDB-76F6FFFC95E8}" dt="2021-03-19T12:08:26.845" v="1" actId="478"/>
          <ac:picMkLst>
            <pc:docMk/>
            <pc:sldMasterMk cId="767833921" sldId="2147483729"/>
            <ac:picMk id="3" creationId="{9ADBF04F-8D9C-6E48-A568-FAEE90058A94}"/>
          </ac:picMkLst>
        </pc:picChg>
      </pc:sldMasterChg>
      <pc:sldMasterChg chg="delSp mod">
        <pc:chgData name="Emil Björnson" userId="b0a7c065-f6f4-41b0-b3e4-ccdb47e1a085" providerId="ADAL" clId="{089FE33C-7333-8B43-ADDB-76F6FFFC95E8}" dt="2021-03-20T10:28:58.343" v="3134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089FE33C-7333-8B43-ADDB-76F6FFFC95E8}" dt="2021-03-19T12:08:07.776" v="0" actId="478"/>
          <ac:picMkLst>
            <pc:docMk/>
            <pc:sldMasterMk cId="2463831731" sldId="2147483731"/>
            <ac:picMk id="4" creationId="{BE4903E3-FD3B-4943-B0BF-B7711121EE6D}"/>
          </ac:picMkLst>
        </pc:picChg>
        <pc:cxnChg chg="del">
          <ac:chgData name="Emil Björnson" userId="b0a7c065-f6f4-41b0-b3e4-ccdb47e1a085" providerId="ADAL" clId="{089FE33C-7333-8B43-ADDB-76F6FFFC95E8}" dt="2021-03-20T10:28:58.343" v="3134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3/30/21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3/30/21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em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3.emf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emf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emf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Linear Algebra and Complex Numbers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DD9DC-3961-0D48-9AB5-49500566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9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9289-78B6-6C46-9D37-5860119E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9EEB93-3460-0F49-A40E-947C8A9039D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Consider an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𝑀</m:t>
                    </m:r>
                    <m:r>
                      <a:rPr lang="sv-SE" i="1">
                        <a:latin typeface="Cambria Math" charset="0"/>
                      </a:rPr>
                      <m:t> × </m:t>
                    </m:r>
                    <m:r>
                      <a:rPr lang="sv-SE" i="1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A non-zero vector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charset="0"/>
                      </a:rPr>
                      <m:t>𝒖</m:t>
                    </m:r>
                  </m:oMath>
                </a14:m>
                <a:r>
                  <a:rPr lang="en-US" dirty="0"/>
                  <a:t> is an </a:t>
                </a:r>
                <a:r>
                  <a:rPr lang="en-US" i="1" dirty="0"/>
                  <a:t>eigenvector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charset="0"/>
                        </a:rPr>
                        <m:t>𝑨𝒖</m:t>
                      </m:r>
                      <m:r>
                        <a:rPr lang="sv-SE" b="1" i="1">
                          <a:latin typeface="Cambria Math" charset="0"/>
                        </a:rPr>
                        <m:t>=</m:t>
                      </m:r>
                      <m:r>
                        <a:rPr lang="sv-SE" i="1">
                          <a:latin typeface="Cambria Math" charset="0"/>
                        </a:rPr>
                        <m:t>𝜆</m:t>
                      </m:r>
                      <m:r>
                        <a:rPr lang="sv-SE" b="1" i="1">
                          <a:latin typeface="Cambria Math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  <a:p>
                <a:pPr marL="400050" lvl="1" indent="0">
                  <a:buNone/>
                </a:pPr>
                <a:r>
                  <a:rPr lang="en-US" dirty="0"/>
                  <a:t>    where the scalar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eigenvalue </a:t>
                </a:r>
                <a:r>
                  <a:rPr lang="en-US" dirty="0"/>
                  <a:t>corresponding 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charset="0"/>
                      </a:rPr>
                      <m:t>𝒖</m:t>
                    </m:r>
                  </m:oMath>
                </a14:m>
                <a:endParaRPr lang="en-US" i="1" dirty="0"/>
              </a:p>
              <a:p>
                <a:pPr marL="400050" lvl="1" indent="0">
                  <a:buNone/>
                </a:pPr>
                <a:endParaRPr lang="en-US" i="1" dirty="0"/>
              </a:p>
              <a:p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r>
                  <a:rPr lang="en-US" dirty="0"/>
                  <a:t>Finding eigenvalues and eigenvectors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charset="0"/>
                      </a:rPr>
                      <m:t>det</m:t>
                    </m:r>
                    <m:d>
                      <m:d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dirty="0">
                            <a:latin typeface="Cambria Math" charset="0"/>
                          </a:rPr>
                          <m:t>𝑨</m:t>
                        </m:r>
                        <m:r>
                          <a:rPr lang="sv-SE" i="1" dirty="0">
                            <a:latin typeface="Cambria Math" charset="0"/>
                          </a:rPr>
                          <m:t>−</m:t>
                        </m:r>
                        <m:r>
                          <a:rPr lang="sv-SE" i="1" dirty="0">
                            <a:latin typeface="Cambria Math" charset="0"/>
                          </a:rPr>
                          <m:t>𝜆</m:t>
                        </m:r>
                        <m:r>
                          <a:rPr lang="sv-SE" b="1" i="1" dirty="0">
                            <a:latin typeface="Cambria Math" charset="0"/>
                          </a:rPr>
                          <m:t>𝑰</m:t>
                        </m:r>
                      </m:e>
                    </m:d>
                    <m:r>
                      <a:rPr lang="sv-SE" i="1" dirty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 to find an eigenvalue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dirty="0">
                            <a:latin typeface="Cambria Math" charset="0"/>
                          </a:rPr>
                          <m:t>𝑨</m:t>
                        </m:r>
                        <m:r>
                          <a:rPr lang="sv-SE" i="1" dirty="0">
                            <a:latin typeface="Cambria Math" charset="0"/>
                          </a:rPr>
                          <m:t>−</m:t>
                        </m:r>
                        <m:r>
                          <a:rPr lang="sv-SE" i="1" dirty="0">
                            <a:latin typeface="Cambria Math" charset="0"/>
                          </a:rPr>
                          <m:t>𝜆</m:t>
                        </m:r>
                        <m:r>
                          <a:rPr lang="sv-SE" b="1" i="1" dirty="0">
                            <a:latin typeface="Cambria Math" charset="0"/>
                          </a:rPr>
                          <m:t>𝑰</m:t>
                        </m:r>
                      </m:e>
                    </m:d>
                    <m:r>
                      <a:rPr lang="sv-SE" b="1" i="1">
                        <a:latin typeface="Cambria Math" charset="0"/>
                      </a:rPr>
                      <m:t>𝒖</m:t>
                    </m:r>
                    <m:r>
                      <a:rPr lang="sv-SE" b="1" i="1">
                        <a:latin typeface="Cambria Math" charset="0"/>
                      </a:rPr>
                      <m:t>=</m:t>
                    </m:r>
                    <m:r>
                      <a:rPr lang="sv-SE" b="1" i="1"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find an eigenvector (up to a scaling)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9EEB93-3460-0F49-A40E-947C8A903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 b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DA91D-75FE-9F48-9AA2-C9FFA755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59FF2-03AA-2047-8E5B-7D5D18F72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8BABC-6EB0-784D-A2BC-03C32F57E40F}"/>
              </a:ext>
            </a:extLst>
          </p:cNvPr>
          <p:cNvSpPr/>
          <p:nvPr/>
        </p:nvSpPr>
        <p:spPr>
          <a:xfrm>
            <a:off x="2969850" y="3745076"/>
            <a:ext cx="6252299" cy="619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Rank: </a:t>
            </a:r>
            <a:r>
              <a:rPr lang="en-US" sz="2400" dirty="0">
                <a:solidFill>
                  <a:schemeClr val="tx1"/>
                </a:solidFill>
              </a:rPr>
              <a:t>Number of linearly independent columns</a:t>
            </a:r>
          </a:p>
        </p:txBody>
      </p:sp>
    </p:spTree>
    <p:extLst>
      <p:ext uri="{BB962C8B-B14F-4D97-AF65-F5344CB8AC3E}">
        <p14:creationId xmlns:p14="http://schemas.microsoft.com/office/powerpoint/2010/main" val="22647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FD9B-48BB-0946-991E-BA893718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decomposition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E7589F-F544-FF4C-860D-4D16D5D774A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8490961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linearly independent eigenvectors,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charset="0"/>
                        </a:rPr>
                        <m:t>𝐀</m:t>
                      </m:r>
                      <m:r>
                        <a:rPr lang="en-US" b="1">
                          <a:latin typeface="Cambria Math" charset="0"/>
                        </a:rPr>
                        <m:t>=</m:t>
                      </m:r>
                      <m:r>
                        <a:rPr lang="en-US" b="1">
                          <a:latin typeface="Cambria Math" charset="0"/>
                        </a:rPr>
                        <m:t>𝐔𝐃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charset="0"/>
                            </a:rPr>
                            <m:t>𝐔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𝐔</m:t>
                    </m:r>
                  </m:oMath>
                </a14:m>
                <a:r>
                  <a:rPr lang="en-US" dirty="0"/>
                  <a:t> contains (unit-norm) eigenvectors as columns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𝐃</m:t>
                    </m:r>
                  </m:oMath>
                </a14:m>
                <a:r>
                  <a:rPr lang="en-US" dirty="0"/>
                  <a:t> is the diagonal matrix with corresponding eigenvalues</a:t>
                </a:r>
              </a:p>
              <a:p>
                <a:pPr>
                  <a:spcBef>
                    <a:spcPts val="600"/>
                  </a:spcBef>
                </a:pPr>
                <a:endParaRPr lang="en-US" dirty="0"/>
              </a:p>
              <a:p>
                <a:pPr>
                  <a:spcBef>
                    <a:spcPts val="6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E7589F-F544-FF4C-860D-4D16D5D77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8490961" cy="4066288"/>
              </a:xfrm>
              <a:blipFill>
                <a:blip r:embed="rId2"/>
                <a:stretch>
                  <a:fillRect l="-896" t="-2181" r="-29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A8E88-1F45-874F-AFB9-7696AA0D9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F40D-A27E-E947-BCC0-BBAFF7DD9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7EBDA62-780C-BF44-A606-E87452EA18E3}"/>
                  </a:ext>
                </a:extLst>
              </p:cNvPr>
              <p:cNvSpPr/>
              <p:nvPr/>
            </p:nvSpPr>
            <p:spPr>
              <a:xfrm>
                <a:off x="2892221" y="4259426"/>
                <a:ext cx="6407557" cy="61910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The matrix can be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diagonalized</a:t>
                </a:r>
                <a:r>
                  <a:rPr lang="en-US" sz="2400" dirty="0">
                    <a:solidFill>
                      <a:schemeClr val="tx1"/>
                    </a:solidFill>
                  </a:rPr>
                  <a:t> as: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𝐔</m:t>
                        </m:r>
                      </m:e>
                      <m:sup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1">
                        <a:solidFill>
                          <a:schemeClr val="tx1"/>
                        </a:solidFill>
                        <a:latin typeface="Cambria Math" charset="0"/>
                      </a:rPr>
                      <m:t>𝐀𝐔</m:t>
                    </m:r>
                    <m:r>
                      <a:rPr lang="en-US" sz="2400" b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1">
                        <a:solidFill>
                          <a:schemeClr val="tx1"/>
                        </a:solidFill>
                        <a:latin typeface="Cambria Math" charset="0"/>
                      </a:rPr>
                      <m:t>𝐃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7EBDA62-780C-BF44-A606-E87452EA1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21" y="4259426"/>
                <a:ext cx="6407557" cy="619105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75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FD9B-48BB-0946-991E-BA893718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decomposition for </a:t>
            </a:r>
            <a:r>
              <a:rPr lang="en-US" i="1" dirty="0"/>
              <a:t>Hermitian </a:t>
            </a:r>
            <a:r>
              <a:rPr lang="en-US" dirty="0"/>
              <a:t>matrices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E7589F-F544-FF4C-860D-4D16D5D774A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8490961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𝐀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Hermitian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𝐀</m:t>
                    </m:r>
                    <m:r>
                      <a:rPr lang="en-US" b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charset="0"/>
                          </a:rPr>
                          <m:t>𝐀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charset="0"/>
                        </a:rPr>
                        <m:t>𝐀</m:t>
                      </m:r>
                      <m:r>
                        <a:rPr lang="en-US" b="1">
                          <a:latin typeface="Cambria Math" charset="0"/>
                        </a:rPr>
                        <m:t>=</m:t>
                      </m:r>
                      <m:r>
                        <a:rPr lang="en-US" b="1">
                          <a:latin typeface="Cambria Math" charset="0"/>
                        </a:rPr>
                        <m:t>𝐔𝐃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charset="0"/>
                            </a:rPr>
                            <m:t>𝐔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𝐔</m:t>
                    </m:r>
                    <m:r>
                      <a:rPr lang="sv-SE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  …  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contains orthogonal eigenvectors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𝐃</m:t>
                    </m:r>
                    <m:r>
                      <a:rPr lang="sv-SE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v-SE" dirty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corresponding eigenvalues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900"/>
                  </a:spcAft>
                </a:pPr>
                <a:endParaRPr lang="en-US" dirty="0"/>
              </a:p>
              <a:p>
                <a:pPr>
                  <a:spcBef>
                    <a:spcPts val="1800"/>
                  </a:spcBef>
                  <a:spcAft>
                    <a:spcPts val="900"/>
                  </a:spcAft>
                </a:pPr>
                <a:r>
                  <a:rPr lang="en-US" dirty="0"/>
                  <a:t>The matrix can be expressed as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E7589F-F544-FF4C-860D-4D16D5D77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8490961" cy="4066288"/>
              </a:xfrm>
              <a:blipFill>
                <a:blip r:embed="rId2"/>
                <a:stretch>
                  <a:fillRect l="-896" t="-2181" b="-495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A8E88-1F45-874F-AFB9-7696AA0D9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F40D-A27E-E947-BCC0-BBAFF7DD9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348C26-1D91-CB4F-BE2A-48C5E7623A72}"/>
                  </a:ext>
                </a:extLst>
              </p:cNvPr>
              <p:cNvSpPr/>
              <p:nvPr/>
            </p:nvSpPr>
            <p:spPr>
              <a:xfrm>
                <a:off x="9548365" y="2907297"/>
                <a:ext cx="2403054" cy="8311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dirty="0">
                    <a:latin typeface="Georgia"/>
                    <a:cs typeface="Georgia"/>
                  </a:rPr>
                  <a:t>Unitary matrix: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𝐔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charset="0"/>
                            </a:rPr>
                            <m:t>𝐔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charset="0"/>
                            </a:rPr>
                            <m:t>𝐔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𝐻</m:t>
                          </m:r>
                        </m:sup>
                      </m:sSup>
                      <m:r>
                        <a:rPr lang="en-US" sz="2400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348C26-1D91-CB4F-BE2A-48C5E7623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365" y="2907297"/>
                <a:ext cx="2403054" cy="831131"/>
              </a:xfrm>
              <a:prstGeom prst="rect">
                <a:avLst/>
              </a:prstGeom>
              <a:blipFill>
                <a:blip r:embed="rId3"/>
                <a:stretch>
                  <a:fillRect l="-1047" t="-8955" r="-1047" b="-1493"/>
                </a:stretch>
              </a:blipFill>
              <a:ln/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1114E4-D78E-854F-B423-F19892B1F5D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72488" y="2906640"/>
            <a:ext cx="1075877" cy="41622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7347E9-5B8F-EE47-9B2C-7E288BE93F57}"/>
                  </a:ext>
                </a:extLst>
              </p:cNvPr>
              <p:cNvSpPr/>
              <p:nvPr/>
            </p:nvSpPr>
            <p:spPr>
              <a:xfrm>
                <a:off x="2892221" y="3843035"/>
                <a:ext cx="6407557" cy="61910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Can be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diagonalized</a:t>
                </a:r>
                <a:r>
                  <a:rPr lang="en-US" sz="2400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𝐔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𝐻</m:t>
                        </m:r>
                      </m:sup>
                    </m:sSup>
                    <m:r>
                      <a:rPr lang="en-US" sz="2400" b="1">
                        <a:solidFill>
                          <a:schemeClr val="tx1"/>
                        </a:solidFill>
                        <a:latin typeface="Cambria Math" charset="0"/>
                      </a:rPr>
                      <m:t>𝐀𝐔</m:t>
                    </m:r>
                    <m:r>
                      <a:rPr lang="en-US" sz="2400" b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1">
                        <a:solidFill>
                          <a:schemeClr val="tx1"/>
                        </a:solidFill>
                        <a:latin typeface="Cambria Math" charset="0"/>
                      </a:rPr>
                      <m:t>𝐃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7347E9-5B8F-EE47-9B2C-7E288BE9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21" y="3843035"/>
                <a:ext cx="6407557" cy="619105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14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DC3-BD57-B94B-B062-B69C76A9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97E9B-E8F1-0B4F-B715-9EAA9108BB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Definition of complex numbers</a:t>
            </a:r>
          </a:p>
          <a:p>
            <a:pPr lvl="1"/>
            <a:r>
              <a:rPr lang="en-SE" dirty="0"/>
              <a:t>Describe communication signals</a:t>
            </a:r>
          </a:p>
          <a:p>
            <a:pPr lvl="1"/>
            <a:endParaRPr lang="en-SE" dirty="0"/>
          </a:p>
          <a:p>
            <a:r>
              <a:rPr lang="en-SE" dirty="0"/>
              <a:t>Complex vectors and matrices</a:t>
            </a:r>
          </a:p>
          <a:p>
            <a:pPr lvl="1"/>
            <a:r>
              <a:rPr lang="en-SE" dirty="0"/>
              <a:t>Describe systems with multiple antennas</a:t>
            </a:r>
          </a:p>
          <a:p>
            <a:pPr lvl="1"/>
            <a:endParaRPr lang="en-SE" dirty="0"/>
          </a:p>
          <a:p>
            <a:r>
              <a:rPr lang="en-SE" dirty="0"/>
              <a:t>Absolute values, norms, eigenvalues</a:t>
            </a:r>
          </a:p>
          <a:p>
            <a:pPr lvl="1"/>
            <a:r>
              <a:rPr lang="en-SE" dirty="0"/>
              <a:t>Describe signal strength, in different directions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6C7F2-0061-D742-9D0C-B3071618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3EE0-C62F-4843-B1D1-BD07B6916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333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Linear Algebra and Complex Numbers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1118A-3C36-F143-9FFF-809A8178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9F3-AB70-2741-BF1B-7C4F0DC1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E0C6F-19C8-9643-9708-2DF65FB0F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Complex numbers</a:t>
            </a:r>
          </a:p>
          <a:p>
            <a:endParaRPr lang="en-SE" dirty="0"/>
          </a:p>
          <a:p>
            <a:r>
              <a:rPr lang="en-SE" dirty="0"/>
              <a:t>Linear algebra</a:t>
            </a:r>
          </a:p>
          <a:p>
            <a:pPr lvl="1"/>
            <a:r>
              <a:rPr lang="en-SE" dirty="0"/>
              <a:t>Vector analysis</a:t>
            </a:r>
          </a:p>
          <a:p>
            <a:pPr lvl="1"/>
            <a:r>
              <a:rPr lang="en-SE" dirty="0"/>
              <a:t>Matrix analysis</a:t>
            </a:r>
          </a:p>
          <a:p>
            <a:pPr marL="0" indent="0">
              <a:buNone/>
            </a:pP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2ABDB-B6F7-9744-AF14-98A5868C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9C17-295D-E34D-B8BE-A1E97E38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347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EC8550-828C-2A41-815C-E09EDACBE72C}"/>
                  </a:ext>
                </a:extLst>
              </p:cNvPr>
              <p:cNvSpPr/>
              <p:nvPr/>
            </p:nvSpPr>
            <p:spPr>
              <a:xfrm>
                <a:off x="7730898" y="888386"/>
                <a:ext cx="3809350" cy="227546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sv-S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SE" dirty="0">
                    <a:solidFill>
                      <a:schemeClr val="tx1"/>
                    </a:solidFill>
                  </a:rPr>
                  <a:t>Complex numbers</a:t>
                </a:r>
              </a:p>
              <a:p>
                <a:pPr algn="ctr"/>
                <a:endParaRPr lang="en-SE" dirty="0">
                  <a:solidFill>
                    <a:schemeClr val="tx1"/>
                  </a:solidFill>
                </a:endParaRPr>
              </a:p>
              <a:p>
                <a:pPr algn="ctr"/>
                <a:endParaRPr lang="en-SE" dirty="0">
                  <a:solidFill>
                    <a:schemeClr val="tx1"/>
                  </a:solidFill>
                </a:endParaRPr>
              </a:p>
              <a:p>
                <a:pPr algn="ctr"/>
                <a:endParaRPr lang="en-SE" dirty="0">
                  <a:solidFill>
                    <a:schemeClr val="tx1"/>
                  </a:solidFill>
                </a:endParaRPr>
              </a:p>
              <a:p>
                <a:pPr algn="ctr"/>
                <a:endParaRPr lang="en-SE" dirty="0">
                  <a:solidFill>
                    <a:schemeClr val="tx1"/>
                  </a:solidFill>
                </a:endParaRPr>
              </a:p>
              <a:p>
                <a:pPr algn="ctr"/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EC8550-828C-2A41-815C-E09EDACBE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98" y="888386"/>
                <a:ext cx="3809350" cy="227546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82588C4-0748-9543-9D6D-00F4DF3D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6"/>
            <a:ext cx="6375174" cy="831131"/>
          </a:xfrm>
        </p:spPr>
        <p:txBody>
          <a:bodyPr/>
          <a:lstStyle/>
          <a:p>
            <a:r>
              <a:rPr lang="en-US" dirty="0"/>
              <a:t>Real and complex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1468066-7490-AA46-A988-AAE1863238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r>
                  <a:rPr lang="en-US" dirty="0"/>
                  <a:t>Real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Imaginary unit: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Complex number:	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𝑗𝑏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1468066-7490-AA46-A988-AAE186323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1" t="-21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7A7ED-13FB-794F-8DAC-A43D36A7A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49165-752B-B745-8249-C2CE9959D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2A997C-F078-A542-9CCE-1447D36892EF}"/>
                  </a:ext>
                </a:extLst>
              </p:cNvPr>
              <p:cNvSpPr/>
              <p:nvPr/>
            </p:nvSpPr>
            <p:spPr>
              <a:xfrm>
                <a:off x="7869988" y="1604949"/>
                <a:ext cx="1659209" cy="1088571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SE" dirty="0">
                    <a:solidFill>
                      <a:schemeClr val="tx1"/>
                    </a:solidFill>
                  </a:rPr>
                  <a:t>: Real numbers</a:t>
                </a: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2A997C-F078-A542-9CCE-1447D3689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988" y="1604949"/>
                <a:ext cx="1659209" cy="10885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7B968123-26CE-0445-B6C8-05A7219FE93B}"/>
              </a:ext>
            </a:extLst>
          </p:cNvPr>
          <p:cNvSpPr/>
          <p:nvPr/>
        </p:nvSpPr>
        <p:spPr>
          <a:xfrm>
            <a:off x="9668287" y="1604949"/>
            <a:ext cx="1659209" cy="10885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Imaginary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BE1940-6A5C-944E-8A97-91C783E7B0F1}"/>
                  </a:ext>
                </a:extLst>
              </p:cNvPr>
              <p:cNvSpPr/>
              <p:nvPr/>
            </p:nvSpPr>
            <p:spPr>
              <a:xfrm>
                <a:off x="6301535" y="3171003"/>
                <a:ext cx="7173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BE1940-6A5C-944E-8A97-91C783E7B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535" y="3171003"/>
                <a:ext cx="71737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3783E8C-B72C-7546-A8E6-994A59D07CA2}"/>
              </a:ext>
            </a:extLst>
          </p:cNvPr>
          <p:cNvSpPr txBox="1"/>
          <p:nvPr/>
        </p:nvSpPr>
        <p:spPr>
          <a:xfrm>
            <a:off x="4062300" y="4106009"/>
            <a:ext cx="102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Real part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8CF0A-3585-EC4F-96F4-91FCB72E7554}"/>
              </a:ext>
            </a:extLst>
          </p:cNvPr>
          <p:cNvSpPr txBox="1"/>
          <p:nvPr/>
        </p:nvSpPr>
        <p:spPr>
          <a:xfrm>
            <a:off x="5441040" y="4107321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Imaginary part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D61D3-A835-8248-99FD-2BA7350D7E2B}"/>
              </a:ext>
            </a:extLst>
          </p:cNvPr>
          <p:cNvCxnSpPr>
            <a:stCxn id="12" idx="0"/>
          </p:cNvCxnSpPr>
          <p:nvPr/>
        </p:nvCxnSpPr>
        <p:spPr>
          <a:xfrm flipV="1">
            <a:off x="4575806" y="3632668"/>
            <a:ext cx="513506" cy="4733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7198FB-E5DF-BB4D-BCB4-F0953418C386}"/>
              </a:ext>
            </a:extLst>
          </p:cNvPr>
          <p:cNvCxnSpPr>
            <a:cxnSpLocks/>
          </p:cNvCxnSpPr>
          <p:nvPr/>
        </p:nvCxnSpPr>
        <p:spPr>
          <a:xfrm flipH="1" flipV="1">
            <a:off x="5888147" y="3632669"/>
            <a:ext cx="236429" cy="47334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C9597BF-BAD5-194F-8CFE-E850EA1AD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7693" y="3578238"/>
            <a:ext cx="2957157" cy="2402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A6A872F-6696-ED4A-A91F-5BD68CAA0ACC}"/>
                  </a:ext>
                </a:extLst>
              </p:cNvPr>
              <p:cNvSpPr/>
              <p:nvPr/>
            </p:nvSpPr>
            <p:spPr>
              <a:xfrm>
                <a:off x="9894722" y="4470627"/>
                <a:ext cx="3691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A6A872F-6696-ED4A-A91F-5BD68CAA0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722" y="4470627"/>
                <a:ext cx="36913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EA5EA3-D9DD-2246-B57E-AC0AFBE69990}"/>
                  </a:ext>
                </a:extLst>
              </p:cNvPr>
              <p:cNvSpPr/>
              <p:nvPr/>
            </p:nvSpPr>
            <p:spPr>
              <a:xfrm>
                <a:off x="9757495" y="5721943"/>
                <a:ext cx="3913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EA5EA3-D9DD-2246-B57E-AC0AFBE69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495" y="5721943"/>
                <a:ext cx="39132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5EEE8C-413F-0A46-B157-B3EA40972020}"/>
                  </a:ext>
                </a:extLst>
              </p:cNvPr>
              <p:cNvSpPr/>
              <p:nvPr/>
            </p:nvSpPr>
            <p:spPr>
              <a:xfrm>
                <a:off x="8273728" y="4574888"/>
                <a:ext cx="3858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5EEE8C-413F-0A46-B157-B3EA40972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728" y="4574888"/>
                <a:ext cx="385875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4E02671-230E-5542-95DF-D85E10E52C83}"/>
              </a:ext>
            </a:extLst>
          </p:cNvPr>
          <p:cNvSpPr txBox="1"/>
          <p:nvPr/>
        </p:nvSpPr>
        <p:spPr>
          <a:xfrm>
            <a:off x="10934873" y="5545273"/>
            <a:ext cx="102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Real part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059EE7-E0EA-E44D-847D-CDC3F2FB333F}"/>
              </a:ext>
            </a:extLst>
          </p:cNvPr>
          <p:cNvSpPr txBox="1"/>
          <p:nvPr/>
        </p:nvSpPr>
        <p:spPr>
          <a:xfrm>
            <a:off x="7973051" y="3401651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Imaginary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C6B0F6-C920-0243-9E47-D47BB15A3FB4}"/>
                  </a:ext>
                </a:extLst>
              </p:cNvPr>
              <p:cNvSpPr/>
              <p:nvPr/>
            </p:nvSpPr>
            <p:spPr>
              <a:xfrm>
                <a:off x="3903328" y="4784904"/>
                <a:ext cx="3627598" cy="11541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E" sz="2400" dirty="0">
                    <a:solidFill>
                      <a:schemeClr val="tx1"/>
                    </a:solidFill>
                  </a:rPr>
                  <a:t>Polar form: </a:t>
                </a:r>
                <a14:m>
                  <m:oMath xmlns:m="http://schemas.openxmlformats.org/officeDocument/2006/math">
                    <m:r>
                      <a:rPr lang="sv-S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sv-SE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SE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E" sz="2000" dirty="0">
                    <a:solidFill>
                      <a:schemeClr val="tx1"/>
                    </a:solidFill>
                  </a:rPr>
                  <a:t>Magnitude: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v-S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v-S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sv-S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v-S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v-S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sv-S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E" sz="2000" dirty="0">
                    <a:solidFill>
                      <a:schemeClr val="tx1"/>
                    </a:solidFill>
                  </a:rPr>
                  <a:t>Argument: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arg</m:t>
                    </m:r>
                    <m:r>
                      <a:rPr lang="sv-S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sv-S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C6B0F6-C920-0243-9E47-D47BB15A3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328" y="4784904"/>
                <a:ext cx="3627598" cy="1154121"/>
              </a:xfrm>
              <a:prstGeom prst="rect">
                <a:avLst/>
              </a:prstGeom>
              <a:blipFill>
                <a:blip r:embed="rId10"/>
                <a:stretch>
                  <a:fillRect l="-2083" b="-752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8C6D950-6BA2-F74C-BC36-00A353F84E4A}"/>
                  </a:ext>
                </a:extLst>
              </p:cNvPr>
              <p:cNvSpPr/>
              <p:nvPr/>
            </p:nvSpPr>
            <p:spPr>
              <a:xfrm>
                <a:off x="9040763" y="4784904"/>
                <a:ext cx="5314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8C6D950-6BA2-F74C-BC36-00A353F84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763" y="4784904"/>
                <a:ext cx="53149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D39D2C-F19A-7B4B-9F95-8D2B3A5644B7}"/>
                  </a:ext>
                </a:extLst>
              </p:cNvPr>
              <p:cNvSpPr/>
              <p:nvPr/>
            </p:nvSpPr>
            <p:spPr>
              <a:xfrm>
                <a:off x="9150103" y="5253051"/>
                <a:ext cx="9366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z="200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D39D2C-F19A-7B4B-9F95-8D2B3A564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103" y="5253051"/>
                <a:ext cx="936603" cy="400110"/>
              </a:xfrm>
              <a:prstGeom prst="rect">
                <a:avLst/>
              </a:prstGeom>
              <a:blipFill>
                <a:blip r:embed="rId12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5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1" grpId="0"/>
      <p:bldP spid="12" grpId="0"/>
      <p:bldP spid="13" grpId="0"/>
      <p:bldP spid="20" grpId="0"/>
      <p:bldP spid="21" grpId="0"/>
      <p:bldP spid="22" grpId="0"/>
      <p:bldP spid="23" grpId="0"/>
      <p:bldP spid="24" grpId="0"/>
      <p:bldP spid="25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88C4-0748-9543-9D6D-00F4DF3D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with complex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1468066-7490-AA46-A988-AAE1863238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9793288" cy="4066288"/>
              </a:xfrm>
            </p:spPr>
            <p:txBody>
              <a:bodyPr/>
              <a:lstStyle/>
              <a:p>
                <a:r>
                  <a:rPr lang="en-US" dirty="0"/>
                  <a:t>Two complex numbers: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𝑗𝑏</m:t>
                          </m:r>
                        </m:e>
                      </m:d>
                      <m:d>
                        <m:d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𝑗𝑦</m:t>
                          </m:r>
                        </m:e>
                      </m:d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𝑗𝑎𝑦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𝑗𝑏𝑥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Complex conjugate of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v-SE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𝑗𝑏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sv-SE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Note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𝑗𝑏</m:t>
                          </m:r>
                        </m:e>
                      </m:d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𝑗𝑏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𝑗𝑎𝑏</m:t>
                      </m:r>
                      <m:r>
                        <a:rPr lang="sv-S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v-S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𝑗𝑎𝑏</m:t>
                      </m:r>
                      <m:r>
                        <a:rPr lang="sv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Change sign of argument: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sv-SE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sv-SE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1468066-7490-AA46-A988-AAE186323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9793288" cy="4066288"/>
              </a:xfrm>
              <a:blipFill>
                <a:blip r:embed="rId2"/>
                <a:stretch>
                  <a:fillRect l="-776" t="-2181" b="-685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7A7ED-13FB-794F-8DAC-A43D36A7A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49165-752B-B745-8249-C2CE9959D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B28359-F04E-7547-93BD-A3C768155EC4}"/>
                  </a:ext>
                </a:extLst>
              </p:cNvPr>
              <p:cNvSpPr txBox="1"/>
              <p:nvPr/>
            </p:nvSpPr>
            <p:spPr>
              <a:xfrm>
                <a:off x="6065088" y="2848962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B28359-F04E-7547-93BD-A3C768155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088" y="2848962"/>
                <a:ext cx="5389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609EF0-A5C4-E942-A257-9FD10C08E2E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334553" y="2607733"/>
            <a:ext cx="26772" cy="241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4F77A-F4A7-CC44-86B9-DAD71B002FDC}"/>
                  </a:ext>
                </a:extLst>
              </p:cNvPr>
              <p:cNvSpPr/>
              <p:nvPr/>
            </p:nvSpPr>
            <p:spPr>
              <a:xfrm>
                <a:off x="2239995" y="4724215"/>
                <a:ext cx="1056508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4F77A-F4A7-CC44-86B9-DAD71B002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95" y="4724215"/>
                <a:ext cx="105650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78418B4-EF6D-D548-8173-B9ADBEDA6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344" y="2801962"/>
            <a:ext cx="2377276" cy="1931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515EB60-5ABC-3944-BB66-D0FAF1AEC916}"/>
                  </a:ext>
                </a:extLst>
              </p:cNvPr>
              <p:cNvSpPr/>
              <p:nvPr/>
            </p:nvSpPr>
            <p:spPr>
              <a:xfrm>
                <a:off x="11132717" y="3489096"/>
                <a:ext cx="3691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515EB60-5ABC-3944-BB66-D0FAF1AEC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717" y="3489096"/>
                <a:ext cx="36913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3FCDBDC-57C1-B047-A9A9-0432E4C99650}"/>
              </a:ext>
            </a:extLst>
          </p:cNvPr>
          <p:cNvSpPr txBox="1"/>
          <p:nvPr/>
        </p:nvSpPr>
        <p:spPr>
          <a:xfrm>
            <a:off x="11646584" y="4527485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Real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73A34-C72B-FE42-A170-1D3DF8B14CAD}"/>
              </a:ext>
            </a:extLst>
          </p:cNvPr>
          <p:cNvSpPr txBox="1"/>
          <p:nvPr/>
        </p:nvSpPr>
        <p:spPr>
          <a:xfrm>
            <a:off x="9672182" y="2505900"/>
            <a:ext cx="11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Imaginary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9EE9482-0A48-3342-A774-A4A643C3C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9801344" y="4321910"/>
            <a:ext cx="2377276" cy="1931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FAFFD5-8384-0746-BE5D-193041A0C7CE}"/>
                  </a:ext>
                </a:extLst>
              </p:cNvPr>
              <p:cNvSpPr/>
              <p:nvPr/>
            </p:nvSpPr>
            <p:spPr>
              <a:xfrm>
                <a:off x="11132716" y="5055707"/>
                <a:ext cx="4739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FAFFD5-8384-0746-BE5D-193041A0C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716" y="5055707"/>
                <a:ext cx="47391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1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7" grpId="0"/>
      <p:bldP spid="20" grpId="0"/>
      <p:bldP spid="21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88C4-0748-9543-9D6D-00F4DF3D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1468066-7490-AA46-A988-AAE1863238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9755188" cy="40662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-dimensional vector with complex entries: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Decomposition: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SE" dirty="0"/>
              </a:p>
              <a:p>
                <a:pPr marL="457200" lvl="1" indent="0">
                  <a:buNone/>
                </a:pPr>
                <a:endParaRPr lang="en-SE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1468066-7490-AA46-A988-AAE186323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9755188" cy="4066288"/>
              </a:xfrm>
              <a:blipFill>
                <a:blip r:embed="rId2"/>
                <a:stretch>
                  <a:fillRect l="-779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7A7ED-13FB-794F-8DAC-A43D36A7A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49165-752B-B745-8249-C2CE9959D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CE495-B443-0A45-8F90-8BA79FC9D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682" y="865355"/>
            <a:ext cx="3916677" cy="3182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6F29A22-9881-064C-83CE-5F009C75521B}"/>
                  </a:ext>
                </a:extLst>
              </p:cNvPr>
              <p:cNvSpPr/>
              <p:nvPr/>
            </p:nvSpPr>
            <p:spPr>
              <a:xfrm>
                <a:off x="10444594" y="2596940"/>
                <a:ext cx="3898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6F29A22-9881-064C-83CE-5F009C755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594" y="2596940"/>
                <a:ext cx="38985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9FB204-578E-194B-8D5C-C789569DF181}"/>
                  </a:ext>
                </a:extLst>
              </p:cNvPr>
              <p:cNvSpPr/>
              <p:nvPr/>
            </p:nvSpPr>
            <p:spPr>
              <a:xfrm>
                <a:off x="9041449" y="2596940"/>
                <a:ext cx="6610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9FB204-578E-194B-8D5C-C789569DF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449" y="2596940"/>
                <a:ext cx="66107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CC8A11-3F36-6E48-823C-9DA15369B57F}"/>
                  </a:ext>
                </a:extLst>
              </p:cNvPr>
              <p:cNvSpPr/>
              <p:nvPr/>
            </p:nvSpPr>
            <p:spPr>
              <a:xfrm>
                <a:off x="9041449" y="3322297"/>
                <a:ext cx="9335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v-SE" sz="2000" b="1" i="1" smtClean="0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begChr m:val="‖"/>
                          <m:endChr m:val="‖"/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CC8A11-3F36-6E48-823C-9DA15369B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449" y="3322297"/>
                <a:ext cx="933589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9C7F06-1012-C444-86DA-E2DB80AED515}"/>
                  </a:ext>
                </a:extLst>
              </p:cNvPr>
              <p:cNvSpPr/>
              <p:nvPr/>
            </p:nvSpPr>
            <p:spPr>
              <a:xfrm>
                <a:off x="8472285" y="2704774"/>
                <a:ext cx="3962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9C7F06-1012-C444-86DA-E2DB80AED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285" y="2704774"/>
                <a:ext cx="39626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F8605C6-902A-B847-BA62-BDD3CF1002B6}"/>
              </a:ext>
            </a:extLst>
          </p:cNvPr>
          <p:cNvSpPr txBox="1"/>
          <p:nvPr/>
        </p:nvSpPr>
        <p:spPr>
          <a:xfrm>
            <a:off x="10792092" y="3927330"/>
            <a:ext cx="113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First entry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8507F-1925-944E-8640-FF03DB25AEA5}"/>
              </a:ext>
            </a:extLst>
          </p:cNvPr>
          <p:cNvSpPr txBox="1"/>
          <p:nvPr/>
        </p:nvSpPr>
        <p:spPr>
          <a:xfrm>
            <a:off x="7763437" y="728393"/>
            <a:ext cx="14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Second entry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C6A23A-CF5E-0740-8999-412B8E26B38D}"/>
              </a:ext>
            </a:extLst>
          </p:cNvPr>
          <p:cNvSpPr txBox="1"/>
          <p:nvPr/>
        </p:nvSpPr>
        <p:spPr>
          <a:xfrm>
            <a:off x="4806309" y="4850031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Length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451A2-85C7-B440-BB6D-60AAE103F644}"/>
              </a:ext>
            </a:extLst>
          </p:cNvPr>
          <p:cNvSpPr txBox="1"/>
          <p:nvPr/>
        </p:nvSpPr>
        <p:spPr>
          <a:xfrm>
            <a:off x="6888584" y="4318488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Direction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C65C55-DC5B-0B4A-8C5E-AA83242B1366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218313" y="4376691"/>
            <a:ext cx="206772" cy="4733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D5CEF9-D4EC-7041-9F3F-A772E2AAC3B5}"/>
              </a:ext>
            </a:extLst>
          </p:cNvPr>
          <p:cNvCxnSpPr>
            <a:cxnSpLocks/>
          </p:cNvCxnSpPr>
          <p:nvPr/>
        </p:nvCxnSpPr>
        <p:spPr>
          <a:xfrm flipH="1" flipV="1">
            <a:off x="6515334" y="4111996"/>
            <a:ext cx="346055" cy="34182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EB0E11-0920-A946-91ED-5D9BAA7B3AF2}"/>
                  </a:ext>
                </a:extLst>
              </p:cNvPr>
              <p:cNvSpPr/>
              <p:nvPr/>
            </p:nvSpPr>
            <p:spPr>
              <a:xfrm>
                <a:off x="1634495" y="5256668"/>
                <a:ext cx="8923010" cy="15201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Norm of vector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EB0E11-0920-A946-91ED-5D9BAA7B3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95" y="5256668"/>
                <a:ext cx="8923010" cy="1520112"/>
              </a:xfrm>
              <a:prstGeom prst="rect">
                <a:avLst/>
              </a:prstGeom>
              <a:blipFill>
                <a:blip r:embed="rId8"/>
                <a:stretch>
                  <a:fillRect t="-48361" b="-1172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46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88C4-0748-9543-9D6D-00F4DF3D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and conjugate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1468066-7490-AA46-A988-AAE1863238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Conventional transpose: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v-S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Complex conjugate: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br>
                  <a:rPr lang="sv-SE" dirty="0"/>
                </a:br>
                <a:endParaRPr lang="sv-SE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Conjugate transpose (Hermitian transpose):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sv-S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  <m:sup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1468066-7490-AA46-A988-AAE186323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 b="-15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7A7ED-13FB-794F-8DAC-A43D36A7A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49165-752B-B745-8249-C2CE9959D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4F1F94-0880-8B4D-A727-47B16B03E17D}"/>
                  </a:ext>
                </a:extLst>
              </p:cNvPr>
              <p:cNvSpPr/>
              <p:nvPr/>
            </p:nvSpPr>
            <p:spPr>
              <a:xfrm>
                <a:off x="6096000" y="762308"/>
                <a:ext cx="1453155" cy="1068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4F1F94-0880-8B4D-A727-47B16B03E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2308"/>
                <a:ext cx="1453155" cy="1068049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2F751F-57E7-124B-A204-3506648DA9A7}"/>
                  </a:ext>
                </a:extLst>
              </p:cNvPr>
              <p:cNvSpPr/>
              <p:nvPr/>
            </p:nvSpPr>
            <p:spPr>
              <a:xfrm>
                <a:off x="8769383" y="5538943"/>
                <a:ext cx="1726177" cy="46820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sv-SE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2F751F-57E7-124B-A204-3506648DA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383" y="5538943"/>
                <a:ext cx="1726177" cy="468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44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88C4-0748-9543-9D6D-00F4DF3D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of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1468066-7490-AA46-A988-AAE1863238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8312151" cy="4066288"/>
              </a:xfrm>
            </p:spPr>
            <p:txBody>
              <a:bodyPr/>
              <a:lstStyle/>
              <a:p>
                <a:r>
                  <a:rPr lang="en-US" dirty="0"/>
                  <a:t>Two vectors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Cauchy-Schwartz inequality: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Equality if parallel: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sv-SE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1468066-7490-AA46-A988-AAE186323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8312151" cy="4066288"/>
              </a:xfrm>
              <a:blipFill>
                <a:blip r:embed="rId2"/>
                <a:stretch>
                  <a:fillRect l="-915" t="-224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7A7ED-13FB-794F-8DAC-A43D36A7A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49165-752B-B745-8249-C2CE9959D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AEAB0-A9CD-A64F-81A7-EBFDF58DE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09" y="276993"/>
            <a:ext cx="7530515" cy="3190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D08EED-FEDE-B34A-B980-686D510F4112}"/>
                  </a:ext>
                </a:extLst>
              </p:cNvPr>
              <p:cNvSpPr/>
              <p:nvPr/>
            </p:nvSpPr>
            <p:spPr>
              <a:xfrm>
                <a:off x="11667127" y="1862877"/>
                <a:ext cx="3898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D08EED-FEDE-B34A-B980-686D510F4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7127" y="1862877"/>
                <a:ext cx="38985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DE842A-0BE6-9B43-AC30-7B79335403C1}"/>
                  </a:ext>
                </a:extLst>
              </p:cNvPr>
              <p:cNvSpPr/>
              <p:nvPr/>
            </p:nvSpPr>
            <p:spPr>
              <a:xfrm>
                <a:off x="10267113" y="2660447"/>
                <a:ext cx="519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DE842A-0BE6-9B43-AC30-7B7933540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113" y="2660447"/>
                <a:ext cx="519116" cy="400110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B8DE00-B7FF-A947-9411-460CC4DAD257}"/>
                  </a:ext>
                </a:extLst>
              </p:cNvPr>
              <p:cNvSpPr/>
              <p:nvPr/>
            </p:nvSpPr>
            <p:spPr>
              <a:xfrm>
                <a:off x="9500354" y="883491"/>
                <a:ext cx="519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B8DE00-B7FF-A947-9411-460CC4DAD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354" y="883491"/>
                <a:ext cx="519116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E1F944-5D81-4340-8761-9B0F5D6EA597}"/>
                  </a:ext>
                </a:extLst>
              </p:cNvPr>
              <p:cNvSpPr/>
              <p:nvPr/>
            </p:nvSpPr>
            <p:spPr>
              <a:xfrm>
                <a:off x="7033466" y="640757"/>
                <a:ext cx="519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E1F944-5D81-4340-8761-9B0F5D6EA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466" y="640757"/>
                <a:ext cx="519116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7CFBBF-3D83-AF44-8BD8-3AA7E5EB06B3}"/>
                  </a:ext>
                </a:extLst>
              </p:cNvPr>
              <p:cNvSpPr/>
              <p:nvPr/>
            </p:nvSpPr>
            <p:spPr>
              <a:xfrm>
                <a:off x="3602049" y="4754375"/>
                <a:ext cx="5398971" cy="12606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sv-SE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v-SE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7CFBBF-3D83-AF44-8BD8-3AA7E5EB0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49" y="4754375"/>
                <a:ext cx="5398971" cy="1260660"/>
              </a:xfrm>
              <a:prstGeom prst="rect">
                <a:avLst/>
              </a:prstGeom>
              <a:blipFill>
                <a:blip r:embed="rId8"/>
                <a:stretch>
                  <a:fillRect t="-83333" b="-13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80A118A-DF25-664B-A804-FDEE2133745C}"/>
              </a:ext>
            </a:extLst>
          </p:cNvPr>
          <p:cNvSpPr txBox="1"/>
          <p:nvPr/>
        </p:nvSpPr>
        <p:spPr>
          <a:xfrm>
            <a:off x="10099595" y="3107700"/>
            <a:ext cx="8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Parallel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A14FD7-77AD-2F48-9578-DA6CC5DEB788}"/>
              </a:ext>
            </a:extLst>
          </p:cNvPr>
          <p:cNvSpPr txBox="1"/>
          <p:nvPr/>
        </p:nvSpPr>
        <p:spPr>
          <a:xfrm>
            <a:off x="6666891" y="337701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Orthogonal</a:t>
            </a:r>
          </a:p>
        </p:txBody>
      </p:sp>
    </p:spTree>
    <p:extLst>
      <p:ext uri="{BB962C8B-B14F-4D97-AF65-F5344CB8AC3E}">
        <p14:creationId xmlns:p14="http://schemas.microsoft.com/office/powerpoint/2010/main" val="294370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36883F-0671-5844-A2D3-05F3F79DDAA4}"/>
              </a:ext>
            </a:extLst>
          </p:cNvPr>
          <p:cNvSpPr/>
          <p:nvPr/>
        </p:nvSpPr>
        <p:spPr>
          <a:xfrm>
            <a:off x="128588" y="6029325"/>
            <a:ext cx="12063412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E3E3B-2CB1-8B4B-A284-C79FA65A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Matrices and 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5BBF45-14DA-8445-AC3E-8383C1FBFC7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v-S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SE" dirty="0"/>
                  <a:t> matrix: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5BBF45-14DA-8445-AC3E-8383C1FBFC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8548-FB63-5949-9B73-A1F14DC0F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60D3E-71D5-7644-9C0D-0B910AB07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1DD545-D510-D548-8088-D65995FCD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535" y="4494224"/>
            <a:ext cx="4710213" cy="192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0504A-90C2-AC4B-9284-6022E9CA8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12" y="4451895"/>
            <a:ext cx="4764088" cy="2008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356843-1EA1-2548-907A-98D09E878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706" y="1575837"/>
            <a:ext cx="4548588" cy="20318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E748F3-ED1F-074B-9E59-F96CD3289A7B}"/>
              </a:ext>
            </a:extLst>
          </p:cNvPr>
          <p:cNvSpPr txBox="1"/>
          <p:nvPr/>
        </p:nvSpPr>
        <p:spPr>
          <a:xfrm>
            <a:off x="874712" y="3887506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>
                <a:latin typeface="Georgia" panose="02040502050405020303" pitchFamily="18" charset="0"/>
              </a:rPr>
              <a:t>Transpose: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1DE16-A860-A24D-82A7-ABB3D3B8C6F9}"/>
              </a:ext>
            </a:extLst>
          </p:cNvPr>
          <p:cNvSpPr txBox="1"/>
          <p:nvPr/>
        </p:nvSpPr>
        <p:spPr>
          <a:xfrm>
            <a:off x="6301535" y="3909206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>
                <a:latin typeface="Georgia" panose="02040502050405020303" pitchFamily="18" charset="0"/>
              </a:rPr>
              <a:t>Conjugate transpose:</a:t>
            </a:r>
          </a:p>
        </p:txBody>
      </p:sp>
    </p:spTree>
    <p:extLst>
      <p:ext uri="{BB962C8B-B14F-4D97-AF65-F5344CB8AC3E}">
        <p14:creationId xmlns:p14="http://schemas.microsoft.com/office/powerpoint/2010/main" val="230302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7466-10FA-C24A-9441-CB5F23AA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Square and diagonal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EA9959-315C-7A45-A8E9-79891B8DA7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Square matrix = Same number of columns and rows</a:t>
                </a:r>
              </a:p>
              <a:p>
                <a:endParaRPr lang="en-SE" dirty="0"/>
              </a:p>
              <a:p>
                <a:r>
                  <a:rPr lang="en-SE" dirty="0"/>
                  <a:t>Diagonal matrix </a:t>
                </a:r>
                <a14:m>
                  <m:oMath xmlns:m="http://schemas.openxmlformats.org/officeDocument/2006/math">
                    <m:r>
                      <a:rPr lang="en-SE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v-SE" b="0" i="0" dirty="0" smtClean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SE" dirty="0"/>
                  <a:t>:</a:t>
                </a:r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SE" dirty="0"/>
              </a:p>
              <a:p>
                <a:pPr lvl="1"/>
                <a:r>
                  <a:rPr lang="en-SE" dirty="0"/>
                  <a:t>Example: Identity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1,…,1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EA9959-315C-7A45-A8E9-79891B8DA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 b="-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F87B7-AEAF-0B4D-9C4F-2D7296D7A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7115D-405C-BD41-ACA4-2B2E95219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10DA27-95E9-334A-8438-671E930AB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2" y="3238511"/>
            <a:ext cx="3473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5aea428-1722-47f0-acbf-e195f738e18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8667</TotalTime>
  <Words>599</Words>
  <Application>Microsoft Macintosh PowerPoint</Application>
  <PresentationFormat>Widescreen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Georgia</vt:lpstr>
      <vt:lpstr>KorolevLiU Medium</vt:lpstr>
      <vt:lpstr>Start and finish</vt:lpstr>
      <vt:lpstr>White slides</vt:lpstr>
      <vt:lpstr>Black slides</vt:lpstr>
      <vt:lpstr>PowerPoint Presentation</vt:lpstr>
      <vt:lpstr>Outline</vt:lpstr>
      <vt:lpstr>Real and complex numbers</vt:lpstr>
      <vt:lpstr>Calculations with complex numbers</vt:lpstr>
      <vt:lpstr>Complex vectors</vt:lpstr>
      <vt:lpstr>Transpose and conjugate of</vt:lpstr>
      <vt:lpstr>Inner product of vectors</vt:lpstr>
      <vt:lpstr>Matrices and basic operations</vt:lpstr>
      <vt:lpstr>Square and diagonal matrices</vt:lpstr>
      <vt:lpstr>Eigenvalues and eigenvectors</vt:lpstr>
      <vt:lpstr>Eigenvalue decomposition</vt:lpstr>
      <vt:lpstr>Eigenvalue decomposition for Hermitian matrices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28</cp:revision>
  <cp:lastPrinted>2017-10-06T09:53:20Z</cp:lastPrinted>
  <dcterms:created xsi:type="dcterms:W3CDTF">2020-03-25T16:20:45Z</dcterms:created>
  <dcterms:modified xsi:type="dcterms:W3CDTF">2021-03-30T20:48:33Z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