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4"/>
    <p:sldMasterId id="2147483731" r:id="rId5"/>
    <p:sldMasterId id="2147483732" r:id="rId6"/>
  </p:sldMasterIdLst>
  <p:notesMasterIdLst>
    <p:notesMasterId r:id="rId20"/>
  </p:notesMasterIdLst>
  <p:handoutMasterIdLst>
    <p:handoutMasterId r:id="rId21"/>
  </p:handoutMasterIdLst>
  <p:sldIdLst>
    <p:sldId id="367" r:id="rId7"/>
    <p:sldId id="311" r:id="rId8"/>
    <p:sldId id="312" r:id="rId9"/>
    <p:sldId id="313" r:id="rId10"/>
    <p:sldId id="314" r:id="rId11"/>
    <p:sldId id="299" r:id="rId12"/>
    <p:sldId id="316" r:id="rId13"/>
    <p:sldId id="303" r:id="rId14"/>
    <p:sldId id="317" r:id="rId15"/>
    <p:sldId id="318" r:id="rId16"/>
    <p:sldId id="319" r:id="rId17"/>
    <p:sldId id="308" r:id="rId18"/>
    <p:sldId id="368" r:id="rId19"/>
  </p:sldIdLst>
  <p:sldSz cx="12192000" cy="6858000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 Björnson" initials="EB" lastIdx="1" clrIdx="0">
    <p:extLst>
      <p:ext uri="{19B8F6BF-5375-455C-9EA6-DF929625EA0E}">
        <p15:presenceInfo xmlns:p15="http://schemas.microsoft.com/office/powerpoint/2012/main" userId="S::emibj29@liu.se::b0a7c065-f6f4-41b0-b3e4-ccdb47e1a0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FB5"/>
    <a:srgbClr val="00CBD5"/>
    <a:srgbClr val="00B9E7"/>
    <a:srgbClr val="3BA890"/>
    <a:srgbClr val="009CA6"/>
    <a:srgbClr val="0099C6"/>
    <a:srgbClr val="2D89B1"/>
    <a:srgbClr val="009BA8"/>
    <a:srgbClr val="17C7D2"/>
    <a:srgbClr val="0CC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8" autoAdjust="0"/>
    <p:restoredTop sz="95171" autoAdjust="0"/>
  </p:normalViewPr>
  <p:slideViewPr>
    <p:cSldViewPr snapToGrid="0" snapToObjects="1">
      <p:cViewPr varScale="1">
        <p:scale>
          <a:sx n="111" d="100"/>
          <a:sy n="111" d="100"/>
        </p:scale>
        <p:origin x="1688" y="3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97" d="100"/>
          <a:sy n="197" d="100"/>
        </p:scale>
        <p:origin x="2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 Björnson" userId="b0a7c065-f6f4-41b0-b3e4-ccdb47e1a085" providerId="ADAL" clId="{560D5D72-564B-5746-A5D0-00ABBB67CE5F}"/>
    <pc:docChg chg="undo custSel addSld delSld modSld sldOrd modMainMaster">
      <pc:chgData name="Emil Björnson" userId="b0a7c065-f6f4-41b0-b3e4-ccdb47e1a085" providerId="ADAL" clId="{560D5D72-564B-5746-A5D0-00ABBB67CE5F}" dt="2021-03-22T07:49:01.079" v="3121"/>
      <pc:docMkLst>
        <pc:docMk/>
      </pc:docMkLst>
      <pc:sldChg chg="del">
        <pc:chgData name="Emil Björnson" userId="b0a7c065-f6f4-41b0-b3e4-ccdb47e1a085" providerId="ADAL" clId="{560D5D72-564B-5746-A5D0-00ABBB67CE5F}" dt="2021-03-20T07:20:20.370" v="3" actId="2696"/>
        <pc:sldMkLst>
          <pc:docMk/>
          <pc:sldMk cId="387622650" sldId="256"/>
        </pc:sldMkLst>
      </pc:sldChg>
      <pc:sldChg chg="del">
        <pc:chgData name="Emil Björnson" userId="b0a7c065-f6f4-41b0-b3e4-ccdb47e1a085" providerId="ADAL" clId="{560D5D72-564B-5746-A5D0-00ABBB67CE5F}" dt="2021-03-20T07:21:07.259" v="26" actId="2696"/>
        <pc:sldMkLst>
          <pc:docMk/>
          <pc:sldMk cId="3911242721" sldId="281"/>
        </pc:sldMkLst>
      </pc:sldChg>
      <pc:sldChg chg="del">
        <pc:chgData name="Emil Björnson" userId="b0a7c065-f6f4-41b0-b3e4-ccdb47e1a085" providerId="ADAL" clId="{560D5D72-564B-5746-A5D0-00ABBB67CE5F}" dt="2021-03-20T07:21:07.259" v="26" actId="2696"/>
        <pc:sldMkLst>
          <pc:docMk/>
          <pc:sldMk cId="3799028021" sldId="282"/>
        </pc:sldMkLst>
      </pc:sldChg>
      <pc:sldChg chg="del">
        <pc:chgData name="Emil Björnson" userId="b0a7c065-f6f4-41b0-b3e4-ccdb47e1a085" providerId="ADAL" clId="{560D5D72-564B-5746-A5D0-00ABBB67CE5F}" dt="2021-03-20T07:21:07.259" v="26" actId="2696"/>
        <pc:sldMkLst>
          <pc:docMk/>
          <pc:sldMk cId="1430579092" sldId="285"/>
        </pc:sldMkLst>
      </pc:sldChg>
      <pc:sldChg chg="del">
        <pc:chgData name="Emil Björnson" userId="b0a7c065-f6f4-41b0-b3e4-ccdb47e1a085" providerId="ADAL" clId="{560D5D72-564B-5746-A5D0-00ABBB67CE5F}" dt="2021-03-20T07:20:11.222" v="1" actId="2696"/>
        <pc:sldMkLst>
          <pc:docMk/>
          <pc:sldMk cId="1709125953" sldId="287"/>
        </pc:sldMkLst>
      </pc:sldChg>
      <pc:sldChg chg="del">
        <pc:chgData name="Emil Björnson" userId="b0a7c065-f6f4-41b0-b3e4-ccdb47e1a085" providerId="ADAL" clId="{560D5D72-564B-5746-A5D0-00ABBB67CE5F}" dt="2021-03-20T07:20:42.827" v="25" actId="2696"/>
        <pc:sldMkLst>
          <pc:docMk/>
          <pc:sldMk cId="4063473161" sldId="288"/>
        </pc:sldMkLst>
      </pc:sldChg>
      <pc:sldChg chg="del">
        <pc:chgData name="Emil Björnson" userId="b0a7c065-f6f4-41b0-b3e4-ccdb47e1a085" providerId="ADAL" clId="{560D5D72-564B-5746-A5D0-00ABBB67CE5F}" dt="2021-03-20T07:21:07.259" v="26" actId="2696"/>
        <pc:sldMkLst>
          <pc:docMk/>
          <pc:sldMk cId="105025832" sldId="289"/>
        </pc:sldMkLst>
      </pc:sldChg>
      <pc:sldChg chg="del">
        <pc:chgData name="Emil Björnson" userId="b0a7c065-f6f4-41b0-b3e4-ccdb47e1a085" providerId="ADAL" clId="{560D5D72-564B-5746-A5D0-00ABBB67CE5F}" dt="2021-03-20T07:21:07.259" v="26" actId="2696"/>
        <pc:sldMkLst>
          <pc:docMk/>
          <pc:sldMk cId="4093189890" sldId="290"/>
        </pc:sldMkLst>
      </pc:sldChg>
      <pc:sldChg chg="del">
        <pc:chgData name="Emil Björnson" userId="b0a7c065-f6f4-41b0-b3e4-ccdb47e1a085" providerId="ADAL" clId="{560D5D72-564B-5746-A5D0-00ABBB67CE5F}" dt="2021-03-20T07:21:07.259" v="26" actId="2696"/>
        <pc:sldMkLst>
          <pc:docMk/>
          <pc:sldMk cId="1682806449" sldId="291"/>
        </pc:sldMkLst>
      </pc:sldChg>
      <pc:sldChg chg="del">
        <pc:chgData name="Emil Björnson" userId="b0a7c065-f6f4-41b0-b3e4-ccdb47e1a085" providerId="ADAL" clId="{560D5D72-564B-5746-A5D0-00ABBB67CE5F}" dt="2021-03-20T07:21:07.259" v="26" actId="2696"/>
        <pc:sldMkLst>
          <pc:docMk/>
          <pc:sldMk cId="490169478" sldId="292"/>
        </pc:sldMkLst>
      </pc:sldChg>
      <pc:sldChg chg="del">
        <pc:chgData name="Emil Björnson" userId="b0a7c065-f6f4-41b0-b3e4-ccdb47e1a085" providerId="ADAL" clId="{560D5D72-564B-5746-A5D0-00ABBB67CE5F}" dt="2021-03-20T07:21:07.259" v="26" actId="2696"/>
        <pc:sldMkLst>
          <pc:docMk/>
          <pc:sldMk cId="1057396217" sldId="293"/>
        </pc:sldMkLst>
      </pc:sldChg>
      <pc:sldChg chg="del">
        <pc:chgData name="Emil Björnson" userId="b0a7c065-f6f4-41b0-b3e4-ccdb47e1a085" providerId="ADAL" clId="{560D5D72-564B-5746-A5D0-00ABBB67CE5F}" dt="2021-03-20T07:21:07.259" v="26" actId="2696"/>
        <pc:sldMkLst>
          <pc:docMk/>
          <pc:sldMk cId="2306734657" sldId="294"/>
        </pc:sldMkLst>
      </pc:sldChg>
      <pc:sldChg chg="del">
        <pc:chgData name="Emil Björnson" userId="b0a7c065-f6f4-41b0-b3e4-ccdb47e1a085" providerId="ADAL" clId="{560D5D72-564B-5746-A5D0-00ABBB67CE5F}" dt="2021-03-20T07:21:57.406" v="28" actId="2696"/>
        <pc:sldMkLst>
          <pc:docMk/>
          <pc:sldMk cId="2250296226" sldId="295"/>
        </pc:sldMkLst>
      </pc:sldChg>
      <pc:sldChg chg="del">
        <pc:chgData name="Emil Björnson" userId="b0a7c065-f6f4-41b0-b3e4-ccdb47e1a085" providerId="ADAL" clId="{560D5D72-564B-5746-A5D0-00ABBB67CE5F}" dt="2021-03-20T07:21:57.406" v="28" actId="2696"/>
        <pc:sldMkLst>
          <pc:docMk/>
          <pc:sldMk cId="3563683087" sldId="296"/>
        </pc:sldMkLst>
      </pc:sldChg>
      <pc:sldChg chg="del">
        <pc:chgData name="Emil Björnson" userId="b0a7c065-f6f4-41b0-b3e4-ccdb47e1a085" providerId="ADAL" clId="{560D5D72-564B-5746-A5D0-00ABBB67CE5F}" dt="2021-03-20T07:21:57.406" v="28" actId="2696"/>
        <pc:sldMkLst>
          <pc:docMk/>
          <pc:sldMk cId="2350387670" sldId="297"/>
        </pc:sldMkLst>
      </pc:sldChg>
      <pc:sldChg chg="del">
        <pc:chgData name="Emil Björnson" userId="b0a7c065-f6f4-41b0-b3e4-ccdb47e1a085" providerId="ADAL" clId="{560D5D72-564B-5746-A5D0-00ABBB67CE5F}" dt="2021-03-20T07:21:58.518" v="29" actId="2696"/>
        <pc:sldMkLst>
          <pc:docMk/>
          <pc:sldMk cId="1903630305" sldId="298"/>
        </pc:sldMkLst>
      </pc:sldChg>
      <pc:sldChg chg="modSp mod">
        <pc:chgData name="Emil Björnson" userId="b0a7c065-f6f4-41b0-b3e4-ccdb47e1a085" providerId="ADAL" clId="{560D5D72-564B-5746-A5D0-00ABBB67CE5F}" dt="2021-03-21T14:22:58.465" v="3101" actId="20577"/>
        <pc:sldMkLst>
          <pc:docMk/>
          <pc:sldMk cId="2550348754" sldId="299"/>
        </pc:sldMkLst>
        <pc:spChg chg="mod">
          <ac:chgData name="Emil Björnson" userId="b0a7c065-f6f4-41b0-b3e4-ccdb47e1a085" providerId="ADAL" clId="{560D5D72-564B-5746-A5D0-00ABBB67CE5F}" dt="2021-03-20T09:51:10.796" v="838" actId="20577"/>
          <ac:spMkLst>
            <pc:docMk/>
            <pc:sldMk cId="2550348754" sldId="299"/>
            <ac:spMk id="2" creationId="{54546072-E27E-8545-BC3E-43B963C7322F}"/>
          </ac:spMkLst>
        </pc:spChg>
        <pc:spChg chg="mod">
          <ac:chgData name="Emil Björnson" userId="b0a7c065-f6f4-41b0-b3e4-ccdb47e1a085" providerId="ADAL" clId="{560D5D72-564B-5746-A5D0-00ABBB67CE5F}" dt="2021-03-21T14:22:58.465" v="3101" actId="20577"/>
          <ac:spMkLst>
            <pc:docMk/>
            <pc:sldMk cId="2550348754" sldId="299"/>
            <ac:spMk id="3" creationId="{0A8167A0-8B87-4949-8AB3-9EFBFF8B6394}"/>
          </ac:spMkLst>
        </pc:spChg>
      </pc:sldChg>
      <pc:sldChg chg="del">
        <pc:chgData name="Emil Björnson" userId="b0a7c065-f6f4-41b0-b3e4-ccdb47e1a085" providerId="ADAL" clId="{560D5D72-564B-5746-A5D0-00ABBB67CE5F}" dt="2021-03-20T07:21:50.433" v="27" actId="2696"/>
        <pc:sldMkLst>
          <pc:docMk/>
          <pc:sldMk cId="3676575964" sldId="300"/>
        </pc:sldMkLst>
      </pc:sldChg>
      <pc:sldChg chg="del">
        <pc:chgData name="Emil Björnson" userId="b0a7c065-f6f4-41b0-b3e4-ccdb47e1a085" providerId="ADAL" clId="{560D5D72-564B-5746-A5D0-00ABBB67CE5F}" dt="2021-03-20T07:21:50.433" v="27" actId="2696"/>
        <pc:sldMkLst>
          <pc:docMk/>
          <pc:sldMk cId="1306574936" sldId="301"/>
        </pc:sldMkLst>
      </pc:sldChg>
      <pc:sldChg chg="del">
        <pc:chgData name="Emil Björnson" userId="b0a7c065-f6f4-41b0-b3e4-ccdb47e1a085" providerId="ADAL" clId="{560D5D72-564B-5746-A5D0-00ABBB67CE5F}" dt="2021-03-20T07:21:50.433" v="27" actId="2696"/>
        <pc:sldMkLst>
          <pc:docMk/>
          <pc:sldMk cId="1507630430" sldId="302"/>
        </pc:sldMkLst>
      </pc:sldChg>
      <pc:sldChg chg="addSp modSp mod modAnim">
        <pc:chgData name="Emil Björnson" userId="b0a7c065-f6f4-41b0-b3e4-ccdb47e1a085" providerId="ADAL" clId="{560D5D72-564B-5746-A5D0-00ABBB67CE5F}" dt="2021-03-20T21:35:22.668" v="3042"/>
        <pc:sldMkLst>
          <pc:docMk/>
          <pc:sldMk cId="57030431" sldId="303"/>
        </pc:sldMkLst>
        <pc:spChg chg="mod">
          <ac:chgData name="Emil Björnson" userId="b0a7c065-f6f4-41b0-b3e4-ccdb47e1a085" providerId="ADAL" clId="{560D5D72-564B-5746-A5D0-00ABBB67CE5F}" dt="2021-03-20T21:33:41.335" v="2993" actId="20577"/>
          <ac:spMkLst>
            <pc:docMk/>
            <pc:sldMk cId="57030431" sldId="303"/>
            <ac:spMk id="3" creationId="{0A8167A0-8B87-4949-8AB3-9EFBFF8B6394}"/>
          </ac:spMkLst>
        </pc:spChg>
        <pc:spChg chg="add mod">
          <ac:chgData name="Emil Björnson" userId="b0a7c065-f6f4-41b0-b3e4-ccdb47e1a085" providerId="ADAL" clId="{560D5D72-564B-5746-A5D0-00ABBB67CE5F}" dt="2021-03-20T21:35:05.811" v="3041" actId="1036"/>
          <ac:spMkLst>
            <pc:docMk/>
            <pc:sldMk cId="57030431" sldId="303"/>
            <ac:spMk id="7" creationId="{57CE77C4-2335-CF4D-BB94-9F92540351C5}"/>
          </ac:spMkLst>
        </pc:spChg>
        <pc:picChg chg="mod">
          <ac:chgData name="Emil Björnson" userId="b0a7c065-f6f4-41b0-b3e4-ccdb47e1a085" providerId="ADAL" clId="{560D5D72-564B-5746-A5D0-00ABBB67CE5F}" dt="2021-03-20T19:46:52.904" v="847" actId="1037"/>
          <ac:picMkLst>
            <pc:docMk/>
            <pc:sldMk cId="57030431" sldId="303"/>
            <ac:picMk id="9" creationId="{B4B039CB-C897-4343-9788-F29BF0F24A92}"/>
          </ac:picMkLst>
        </pc:picChg>
      </pc:sldChg>
      <pc:sldChg chg="del">
        <pc:chgData name="Emil Björnson" userId="b0a7c065-f6f4-41b0-b3e4-ccdb47e1a085" providerId="ADAL" clId="{560D5D72-564B-5746-A5D0-00ABBB67CE5F}" dt="2021-03-20T07:21:07.259" v="26" actId="2696"/>
        <pc:sldMkLst>
          <pc:docMk/>
          <pc:sldMk cId="2409361534" sldId="304"/>
        </pc:sldMkLst>
      </pc:sldChg>
      <pc:sldChg chg="del">
        <pc:chgData name="Emil Björnson" userId="b0a7c065-f6f4-41b0-b3e4-ccdb47e1a085" providerId="ADAL" clId="{560D5D72-564B-5746-A5D0-00ABBB67CE5F}" dt="2021-03-20T07:21:50.433" v="27" actId="2696"/>
        <pc:sldMkLst>
          <pc:docMk/>
          <pc:sldMk cId="1837396745" sldId="305"/>
        </pc:sldMkLst>
      </pc:sldChg>
      <pc:sldChg chg="del">
        <pc:chgData name="Emil Björnson" userId="b0a7c065-f6f4-41b0-b3e4-ccdb47e1a085" providerId="ADAL" clId="{560D5D72-564B-5746-A5D0-00ABBB67CE5F}" dt="2021-03-20T07:21:50.433" v="27" actId="2696"/>
        <pc:sldMkLst>
          <pc:docMk/>
          <pc:sldMk cId="746033828" sldId="306"/>
        </pc:sldMkLst>
      </pc:sldChg>
      <pc:sldChg chg="del">
        <pc:chgData name="Emil Björnson" userId="b0a7c065-f6f4-41b0-b3e4-ccdb47e1a085" providerId="ADAL" clId="{560D5D72-564B-5746-A5D0-00ABBB67CE5F}" dt="2021-03-20T07:21:50.433" v="27" actId="2696"/>
        <pc:sldMkLst>
          <pc:docMk/>
          <pc:sldMk cId="2351550294" sldId="307"/>
        </pc:sldMkLst>
      </pc:sldChg>
      <pc:sldChg chg="modSp mod">
        <pc:chgData name="Emil Björnson" userId="b0a7c065-f6f4-41b0-b3e4-ccdb47e1a085" providerId="ADAL" clId="{560D5D72-564B-5746-A5D0-00ABBB67CE5F}" dt="2021-03-20T21:26:27.649" v="2905" actId="20577"/>
        <pc:sldMkLst>
          <pc:docMk/>
          <pc:sldMk cId="2723336081" sldId="308"/>
        </pc:sldMkLst>
        <pc:spChg chg="mod">
          <ac:chgData name="Emil Björnson" userId="b0a7c065-f6f4-41b0-b3e4-ccdb47e1a085" providerId="ADAL" clId="{560D5D72-564B-5746-A5D0-00ABBB67CE5F}" dt="2021-03-20T21:26:27.649" v="2905" actId="20577"/>
          <ac:spMkLst>
            <pc:docMk/>
            <pc:sldMk cId="2723336081" sldId="308"/>
            <ac:spMk id="3" creationId="{42097E9B-E8F1-0B4F-B715-9EAA9108BB95}"/>
          </ac:spMkLst>
        </pc:spChg>
      </pc:sldChg>
      <pc:sldChg chg="add">
        <pc:chgData name="Emil Björnson" userId="b0a7c065-f6f4-41b0-b3e4-ccdb47e1a085" providerId="ADAL" clId="{560D5D72-564B-5746-A5D0-00ABBB67CE5F}" dt="2021-03-20T07:20:09.310" v="0"/>
        <pc:sldMkLst>
          <pc:docMk/>
          <pc:sldMk cId="2519913386" sldId="309"/>
        </pc:sldMkLst>
      </pc:sldChg>
      <pc:sldChg chg="modSp add mod">
        <pc:chgData name="Emil Björnson" userId="b0a7c065-f6f4-41b0-b3e4-ccdb47e1a085" providerId="ADAL" clId="{560D5D72-564B-5746-A5D0-00ABBB67CE5F}" dt="2021-03-20T07:20:31.445" v="21" actId="20577"/>
        <pc:sldMkLst>
          <pc:docMk/>
          <pc:sldMk cId="3328301970" sldId="310"/>
        </pc:sldMkLst>
        <pc:spChg chg="mod">
          <ac:chgData name="Emil Björnson" userId="b0a7c065-f6f4-41b0-b3e4-ccdb47e1a085" providerId="ADAL" clId="{560D5D72-564B-5746-A5D0-00ABBB67CE5F}" dt="2021-03-20T07:20:31.445" v="21" actId="20577"/>
          <ac:spMkLst>
            <pc:docMk/>
            <pc:sldMk cId="3328301970" sldId="310"/>
            <ac:spMk id="5" creationId="{00000000-0000-0000-0000-000000000000}"/>
          </ac:spMkLst>
        </pc:spChg>
      </pc:sldChg>
      <pc:sldChg chg="add del">
        <pc:chgData name="Emil Björnson" userId="b0a7c065-f6f4-41b0-b3e4-ccdb47e1a085" providerId="ADAL" clId="{560D5D72-564B-5746-A5D0-00ABBB67CE5F}" dt="2021-03-20T07:20:40.004" v="23"/>
        <pc:sldMkLst>
          <pc:docMk/>
          <pc:sldMk cId="517668094" sldId="311"/>
        </pc:sldMkLst>
      </pc:sldChg>
      <pc:sldChg chg="modSp add mod">
        <pc:chgData name="Emil Björnson" userId="b0a7c065-f6f4-41b0-b3e4-ccdb47e1a085" providerId="ADAL" clId="{560D5D72-564B-5746-A5D0-00ABBB67CE5F}" dt="2021-03-20T21:25:05.822" v="2737" actId="20577"/>
        <pc:sldMkLst>
          <pc:docMk/>
          <pc:sldMk cId="1118504064" sldId="311"/>
        </pc:sldMkLst>
        <pc:spChg chg="mod">
          <ac:chgData name="Emil Björnson" userId="b0a7c065-f6f4-41b0-b3e4-ccdb47e1a085" providerId="ADAL" clId="{560D5D72-564B-5746-A5D0-00ABBB67CE5F}" dt="2021-03-20T21:25:05.822" v="2737" actId="20577"/>
          <ac:spMkLst>
            <pc:docMk/>
            <pc:sldMk cId="1118504064" sldId="311"/>
            <ac:spMk id="3" creationId="{902E0C6F-19C8-9643-9708-2DF65FB0FCD7}"/>
          </ac:spMkLst>
        </pc:spChg>
      </pc:sldChg>
      <pc:sldChg chg="addSp delSp modSp new mod ord delAnim modAnim">
        <pc:chgData name="Emil Björnson" userId="b0a7c065-f6f4-41b0-b3e4-ccdb47e1a085" providerId="ADAL" clId="{560D5D72-564B-5746-A5D0-00ABBB67CE5F}" dt="2021-03-20T21:28:02.258" v="2915" actId="14100"/>
        <pc:sldMkLst>
          <pc:docMk/>
          <pc:sldMk cId="3006862781" sldId="312"/>
        </pc:sldMkLst>
        <pc:spChg chg="mod">
          <ac:chgData name="Emil Björnson" userId="b0a7c065-f6f4-41b0-b3e4-ccdb47e1a085" providerId="ADAL" clId="{560D5D72-564B-5746-A5D0-00ABBB67CE5F}" dt="2021-03-20T07:24:17.055" v="46" actId="20577"/>
          <ac:spMkLst>
            <pc:docMk/>
            <pc:sldMk cId="3006862781" sldId="312"/>
            <ac:spMk id="2" creationId="{A6997396-AC22-5E4A-AD12-8314602F8EC3}"/>
          </ac:spMkLst>
        </pc:spChg>
        <pc:spChg chg="mod">
          <ac:chgData name="Emil Björnson" userId="b0a7c065-f6f4-41b0-b3e4-ccdb47e1a085" providerId="ADAL" clId="{560D5D72-564B-5746-A5D0-00ABBB67CE5F}" dt="2021-03-20T20:04:35.474" v="1114"/>
          <ac:spMkLst>
            <pc:docMk/>
            <pc:sldMk cId="3006862781" sldId="312"/>
            <ac:spMk id="3" creationId="{6F947A89-7442-5645-A576-4187CCC9CBE1}"/>
          </ac:spMkLst>
        </pc:spChg>
        <pc:spChg chg="add mod">
          <ac:chgData name="Emil Björnson" userId="b0a7c065-f6f4-41b0-b3e4-ccdb47e1a085" providerId="ADAL" clId="{560D5D72-564B-5746-A5D0-00ABBB67CE5F}" dt="2021-03-20T20:04:09.361" v="1111" actId="207"/>
          <ac:spMkLst>
            <pc:docMk/>
            <pc:sldMk cId="3006862781" sldId="312"/>
            <ac:spMk id="6" creationId="{2A45B36A-39F8-7A4B-A94A-49023C6B5C07}"/>
          </ac:spMkLst>
        </pc:spChg>
        <pc:spChg chg="add mod">
          <ac:chgData name="Emil Björnson" userId="b0a7c065-f6f4-41b0-b3e4-ccdb47e1a085" providerId="ADAL" clId="{560D5D72-564B-5746-A5D0-00ABBB67CE5F}" dt="2021-03-20T20:04:03.989" v="1110" actId="1076"/>
          <ac:spMkLst>
            <pc:docMk/>
            <pc:sldMk cId="3006862781" sldId="312"/>
            <ac:spMk id="7" creationId="{49733CFB-F991-9142-9045-872DD1337633}"/>
          </ac:spMkLst>
        </pc:spChg>
        <pc:spChg chg="add mod">
          <ac:chgData name="Emil Björnson" userId="b0a7c065-f6f4-41b0-b3e4-ccdb47e1a085" providerId="ADAL" clId="{560D5D72-564B-5746-A5D0-00ABBB67CE5F}" dt="2021-03-20T07:41:24.602" v="413" actId="1076"/>
          <ac:spMkLst>
            <pc:docMk/>
            <pc:sldMk cId="3006862781" sldId="312"/>
            <ac:spMk id="9" creationId="{A3986F80-DCFA-524E-A705-2C968595112A}"/>
          </ac:spMkLst>
        </pc:spChg>
        <pc:spChg chg="add mod">
          <ac:chgData name="Emil Björnson" userId="b0a7c065-f6f4-41b0-b3e4-ccdb47e1a085" providerId="ADAL" clId="{560D5D72-564B-5746-A5D0-00ABBB67CE5F}" dt="2021-03-20T07:41:24.602" v="413" actId="1076"/>
          <ac:spMkLst>
            <pc:docMk/>
            <pc:sldMk cId="3006862781" sldId="312"/>
            <ac:spMk id="10" creationId="{F3D7079F-B5A8-514E-9F2A-9E473692685C}"/>
          </ac:spMkLst>
        </pc:spChg>
        <pc:spChg chg="add mod">
          <ac:chgData name="Emil Björnson" userId="b0a7c065-f6f4-41b0-b3e4-ccdb47e1a085" providerId="ADAL" clId="{560D5D72-564B-5746-A5D0-00ABBB67CE5F}" dt="2021-03-20T20:03:58.053" v="1109" actId="20577"/>
          <ac:spMkLst>
            <pc:docMk/>
            <pc:sldMk cId="3006862781" sldId="312"/>
            <ac:spMk id="11" creationId="{E512FB25-968F-FD45-A25A-266B27546E19}"/>
          </ac:spMkLst>
        </pc:spChg>
        <pc:spChg chg="add mod">
          <ac:chgData name="Emil Björnson" userId="b0a7c065-f6f4-41b0-b3e4-ccdb47e1a085" providerId="ADAL" clId="{560D5D72-564B-5746-A5D0-00ABBB67CE5F}" dt="2021-03-20T08:18:53.489" v="447" actId="108"/>
          <ac:spMkLst>
            <pc:docMk/>
            <pc:sldMk cId="3006862781" sldId="312"/>
            <ac:spMk id="12" creationId="{00C9AEED-533F-6643-A462-93AA4CE96A99}"/>
          </ac:spMkLst>
        </pc:spChg>
        <pc:spChg chg="add mod">
          <ac:chgData name="Emil Björnson" userId="b0a7c065-f6f4-41b0-b3e4-ccdb47e1a085" providerId="ADAL" clId="{560D5D72-564B-5746-A5D0-00ABBB67CE5F}" dt="2021-03-20T07:41:24.602" v="413" actId="1076"/>
          <ac:spMkLst>
            <pc:docMk/>
            <pc:sldMk cId="3006862781" sldId="312"/>
            <ac:spMk id="13" creationId="{724F7596-8BC2-BC44-A083-3C45C47DA894}"/>
          </ac:spMkLst>
        </pc:spChg>
        <pc:spChg chg="add mod">
          <ac:chgData name="Emil Björnson" userId="b0a7c065-f6f4-41b0-b3e4-ccdb47e1a085" providerId="ADAL" clId="{560D5D72-564B-5746-A5D0-00ABBB67CE5F}" dt="2021-03-20T21:27:09.958" v="2907" actId="1038"/>
          <ac:spMkLst>
            <pc:docMk/>
            <pc:sldMk cId="3006862781" sldId="312"/>
            <ac:spMk id="14" creationId="{D9C3E62B-22EB-6144-893D-BA84D8152984}"/>
          </ac:spMkLst>
        </pc:spChg>
        <pc:spChg chg="add mod">
          <ac:chgData name="Emil Björnson" userId="b0a7c065-f6f4-41b0-b3e4-ccdb47e1a085" providerId="ADAL" clId="{560D5D72-564B-5746-A5D0-00ABBB67CE5F}" dt="2021-03-20T07:41:24.602" v="413" actId="1076"/>
          <ac:spMkLst>
            <pc:docMk/>
            <pc:sldMk cId="3006862781" sldId="312"/>
            <ac:spMk id="16" creationId="{3877444F-41D5-724C-B136-813124B86467}"/>
          </ac:spMkLst>
        </pc:spChg>
        <pc:spChg chg="add mod">
          <ac:chgData name="Emil Björnson" userId="b0a7c065-f6f4-41b0-b3e4-ccdb47e1a085" providerId="ADAL" clId="{560D5D72-564B-5746-A5D0-00ABBB67CE5F}" dt="2021-03-20T07:41:24.602" v="413" actId="1076"/>
          <ac:spMkLst>
            <pc:docMk/>
            <pc:sldMk cId="3006862781" sldId="312"/>
            <ac:spMk id="17" creationId="{6E7F955F-B979-D943-82B1-BB3EFABCE667}"/>
          </ac:spMkLst>
        </pc:spChg>
        <pc:spChg chg="add mod">
          <ac:chgData name="Emil Björnson" userId="b0a7c065-f6f4-41b0-b3e4-ccdb47e1a085" providerId="ADAL" clId="{560D5D72-564B-5746-A5D0-00ABBB67CE5F}" dt="2021-03-20T07:41:24.602" v="413" actId="1076"/>
          <ac:spMkLst>
            <pc:docMk/>
            <pc:sldMk cId="3006862781" sldId="312"/>
            <ac:spMk id="18" creationId="{5F1EE3E7-92B3-3C43-A9C5-7B2FAA78C27B}"/>
          </ac:spMkLst>
        </pc:spChg>
        <pc:spChg chg="add mod">
          <ac:chgData name="Emil Björnson" userId="b0a7c065-f6f4-41b0-b3e4-ccdb47e1a085" providerId="ADAL" clId="{560D5D72-564B-5746-A5D0-00ABBB67CE5F}" dt="2021-03-20T07:41:24.602" v="413" actId="1076"/>
          <ac:spMkLst>
            <pc:docMk/>
            <pc:sldMk cId="3006862781" sldId="312"/>
            <ac:spMk id="19" creationId="{8AC953D7-4F68-A745-AE8F-73F8DEBCD3F3}"/>
          </ac:spMkLst>
        </pc:spChg>
        <pc:spChg chg="add mod">
          <ac:chgData name="Emil Björnson" userId="b0a7c065-f6f4-41b0-b3e4-ccdb47e1a085" providerId="ADAL" clId="{560D5D72-564B-5746-A5D0-00ABBB67CE5F}" dt="2021-03-20T07:41:24.602" v="413" actId="1076"/>
          <ac:spMkLst>
            <pc:docMk/>
            <pc:sldMk cId="3006862781" sldId="312"/>
            <ac:spMk id="20" creationId="{9147E8D8-0582-B142-BA29-C7B6B6B8DF58}"/>
          </ac:spMkLst>
        </pc:spChg>
        <pc:spChg chg="add mod">
          <ac:chgData name="Emil Björnson" userId="b0a7c065-f6f4-41b0-b3e4-ccdb47e1a085" providerId="ADAL" clId="{560D5D72-564B-5746-A5D0-00ABBB67CE5F}" dt="2021-03-20T07:41:24.602" v="413" actId="1076"/>
          <ac:spMkLst>
            <pc:docMk/>
            <pc:sldMk cId="3006862781" sldId="312"/>
            <ac:spMk id="21" creationId="{21815EEF-87C8-0A45-9F11-0B4C7C751888}"/>
          </ac:spMkLst>
        </pc:spChg>
        <pc:spChg chg="add mod">
          <ac:chgData name="Emil Björnson" userId="b0a7c065-f6f4-41b0-b3e4-ccdb47e1a085" providerId="ADAL" clId="{560D5D72-564B-5746-A5D0-00ABBB67CE5F}" dt="2021-03-20T07:41:24.602" v="413" actId="1076"/>
          <ac:spMkLst>
            <pc:docMk/>
            <pc:sldMk cId="3006862781" sldId="312"/>
            <ac:spMk id="22" creationId="{E52112D0-6B79-0B4D-BC5E-644537FEDEBB}"/>
          </ac:spMkLst>
        </pc:spChg>
        <pc:spChg chg="add mod">
          <ac:chgData name="Emil Björnson" userId="b0a7c065-f6f4-41b0-b3e4-ccdb47e1a085" providerId="ADAL" clId="{560D5D72-564B-5746-A5D0-00ABBB67CE5F}" dt="2021-03-20T21:28:02.258" v="2915" actId="14100"/>
          <ac:spMkLst>
            <pc:docMk/>
            <pc:sldMk cId="3006862781" sldId="312"/>
            <ac:spMk id="23" creationId="{090DEEAD-B4F4-524C-A271-91E6A2BAAA3D}"/>
          </ac:spMkLst>
        </pc:spChg>
        <pc:spChg chg="add mod">
          <ac:chgData name="Emil Björnson" userId="b0a7c065-f6f4-41b0-b3e4-ccdb47e1a085" providerId="ADAL" clId="{560D5D72-564B-5746-A5D0-00ABBB67CE5F}" dt="2021-03-20T07:41:29.091" v="414" actId="1076"/>
          <ac:spMkLst>
            <pc:docMk/>
            <pc:sldMk cId="3006862781" sldId="312"/>
            <ac:spMk id="24" creationId="{CC34F106-133A-564E-A7CC-BC1B36FE509B}"/>
          </ac:spMkLst>
        </pc:spChg>
        <pc:spChg chg="add del mod">
          <ac:chgData name="Emil Björnson" userId="b0a7c065-f6f4-41b0-b3e4-ccdb47e1a085" providerId="ADAL" clId="{560D5D72-564B-5746-A5D0-00ABBB67CE5F}" dt="2021-03-20T08:18:56.167" v="448" actId="21"/>
          <ac:spMkLst>
            <pc:docMk/>
            <pc:sldMk cId="3006862781" sldId="312"/>
            <ac:spMk id="25" creationId="{4FC575E2-6EB2-0A46-87AE-CD96236F77A7}"/>
          </ac:spMkLst>
        </pc:spChg>
        <pc:cxnChg chg="add mod">
          <ac:chgData name="Emil Björnson" userId="b0a7c065-f6f4-41b0-b3e4-ccdb47e1a085" providerId="ADAL" clId="{560D5D72-564B-5746-A5D0-00ABBB67CE5F}" dt="2021-03-20T07:41:24.602" v="413" actId="1076"/>
          <ac:cxnSpMkLst>
            <pc:docMk/>
            <pc:sldMk cId="3006862781" sldId="312"/>
            <ac:cxnSpMk id="8" creationId="{27CBFBFF-696F-DA4A-B79A-BE34BCDD0E96}"/>
          </ac:cxnSpMkLst>
        </pc:cxnChg>
        <pc:cxnChg chg="add mod">
          <ac:chgData name="Emil Björnson" userId="b0a7c065-f6f4-41b0-b3e4-ccdb47e1a085" providerId="ADAL" clId="{560D5D72-564B-5746-A5D0-00ABBB67CE5F}" dt="2021-03-20T21:27:09.958" v="2907" actId="1038"/>
          <ac:cxnSpMkLst>
            <pc:docMk/>
            <pc:sldMk cId="3006862781" sldId="312"/>
            <ac:cxnSpMk id="15" creationId="{DEDD7C85-3E19-134B-BC96-CF490C38C30A}"/>
          </ac:cxnSpMkLst>
        </pc:cxnChg>
      </pc:sldChg>
      <pc:sldChg chg="addSp delSp modSp new mod modAnim">
        <pc:chgData name="Emil Björnson" userId="b0a7c065-f6f4-41b0-b3e4-ccdb47e1a085" providerId="ADAL" clId="{560D5D72-564B-5746-A5D0-00ABBB67CE5F}" dt="2021-03-20T21:28:56.210" v="2924"/>
        <pc:sldMkLst>
          <pc:docMk/>
          <pc:sldMk cId="896590173" sldId="313"/>
        </pc:sldMkLst>
        <pc:spChg chg="mod">
          <ac:chgData name="Emil Björnson" userId="b0a7c065-f6f4-41b0-b3e4-ccdb47e1a085" providerId="ADAL" clId="{560D5D72-564B-5746-A5D0-00ABBB67CE5F}" dt="2021-03-20T08:17:49.352" v="444" actId="114"/>
          <ac:spMkLst>
            <pc:docMk/>
            <pc:sldMk cId="896590173" sldId="313"/>
            <ac:spMk id="2" creationId="{4AFE3D1C-C803-F643-8516-E1115F9A9DD8}"/>
          </ac:spMkLst>
        </pc:spChg>
        <pc:spChg chg="mod">
          <ac:chgData name="Emil Björnson" userId="b0a7c065-f6f4-41b0-b3e4-ccdb47e1a085" providerId="ADAL" clId="{560D5D72-564B-5746-A5D0-00ABBB67CE5F}" dt="2021-03-20T21:28:43.328" v="2922" actId="20577"/>
          <ac:spMkLst>
            <pc:docMk/>
            <pc:sldMk cId="896590173" sldId="313"/>
            <ac:spMk id="3" creationId="{0F9BCCF1-3D81-A24C-87CE-A1C785359720}"/>
          </ac:spMkLst>
        </pc:spChg>
        <pc:spChg chg="add mod">
          <ac:chgData name="Emil Björnson" userId="b0a7c065-f6f4-41b0-b3e4-ccdb47e1a085" providerId="ADAL" clId="{560D5D72-564B-5746-A5D0-00ABBB67CE5F}" dt="2021-03-20T21:28:16.854" v="2919" actId="1036"/>
          <ac:spMkLst>
            <pc:docMk/>
            <pc:sldMk cId="896590173" sldId="313"/>
            <ac:spMk id="6" creationId="{FED1B9BB-B47A-754D-97F7-5018E031BFC9}"/>
          </ac:spMkLst>
        </pc:spChg>
        <pc:spChg chg="add mod">
          <ac:chgData name="Emil Björnson" userId="b0a7c065-f6f4-41b0-b3e4-ccdb47e1a085" providerId="ADAL" clId="{560D5D72-564B-5746-A5D0-00ABBB67CE5F}" dt="2021-03-20T21:28:16.854" v="2919" actId="1036"/>
          <ac:spMkLst>
            <pc:docMk/>
            <pc:sldMk cId="896590173" sldId="313"/>
            <ac:spMk id="7" creationId="{F1BB38A6-1BC3-054D-80B7-10F39E1CAE57}"/>
          </ac:spMkLst>
        </pc:spChg>
        <pc:spChg chg="add mod">
          <ac:chgData name="Emil Björnson" userId="b0a7c065-f6f4-41b0-b3e4-ccdb47e1a085" providerId="ADAL" clId="{560D5D72-564B-5746-A5D0-00ABBB67CE5F}" dt="2021-03-20T08:24:52.353" v="567" actId="1036"/>
          <ac:spMkLst>
            <pc:docMk/>
            <pc:sldMk cId="896590173" sldId="313"/>
            <ac:spMk id="13" creationId="{67FE39C5-3D2B-6243-888F-0253476AADE7}"/>
          </ac:spMkLst>
        </pc:spChg>
        <pc:spChg chg="add mod">
          <ac:chgData name="Emil Björnson" userId="b0a7c065-f6f4-41b0-b3e4-ccdb47e1a085" providerId="ADAL" clId="{560D5D72-564B-5746-A5D0-00ABBB67CE5F}" dt="2021-03-20T08:24:52.353" v="567" actId="1036"/>
          <ac:spMkLst>
            <pc:docMk/>
            <pc:sldMk cId="896590173" sldId="313"/>
            <ac:spMk id="14" creationId="{4428167C-7CA6-2041-8577-B1B8ECA8ADA1}"/>
          </ac:spMkLst>
        </pc:spChg>
        <pc:spChg chg="add mod">
          <ac:chgData name="Emil Björnson" userId="b0a7c065-f6f4-41b0-b3e4-ccdb47e1a085" providerId="ADAL" clId="{560D5D72-564B-5746-A5D0-00ABBB67CE5F}" dt="2021-03-20T08:24:52.353" v="567" actId="1036"/>
          <ac:spMkLst>
            <pc:docMk/>
            <pc:sldMk cId="896590173" sldId="313"/>
            <ac:spMk id="28" creationId="{A0C2274C-18B0-0E49-AF52-650230570141}"/>
          </ac:spMkLst>
        </pc:spChg>
        <pc:spChg chg="add mod">
          <ac:chgData name="Emil Björnson" userId="b0a7c065-f6f4-41b0-b3e4-ccdb47e1a085" providerId="ADAL" clId="{560D5D72-564B-5746-A5D0-00ABBB67CE5F}" dt="2021-03-20T08:24:52.353" v="567" actId="1036"/>
          <ac:spMkLst>
            <pc:docMk/>
            <pc:sldMk cId="896590173" sldId="313"/>
            <ac:spMk id="29" creationId="{844FB7D6-C1F5-1A40-A9E8-4756EE35D543}"/>
          </ac:spMkLst>
        </pc:spChg>
        <pc:spChg chg="add mod">
          <ac:chgData name="Emil Björnson" userId="b0a7c065-f6f4-41b0-b3e4-ccdb47e1a085" providerId="ADAL" clId="{560D5D72-564B-5746-A5D0-00ABBB67CE5F}" dt="2021-03-20T08:24:52.353" v="567" actId="1036"/>
          <ac:spMkLst>
            <pc:docMk/>
            <pc:sldMk cId="896590173" sldId="313"/>
            <ac:spMk id="31" creationId="{85B64C28-8C79-4649-ACBA-649D611BDC63}"/>
          </ac:spMkLst>
        </pc:spChg>
        <pc:spChg chg="add mod">
          <ac:chgData name="Emil Björnson" userId="b0a7c065-f6f4-41b0-b3e4-ccdb47e1a085" providerId="ADAL" clId="{560D5D72-564B-5746-A5D0-00ABBB67CE5F}" dt="2021-03-20T19:50:55.080" v="941" actId="1035"/>
          <ac:spMkLst>
            <pc:docMk/>
            <pc:sldMk cId="896590173" sldId="313"/>
            <ac:spMk id="34" creationId="{DE7D55AF-0D73-4944-BBBE-32CBC95727BC}"/>
          </ac:spMkLst>
        </pc:spChg>
        <pc:spChg chg="add mod">
          <ac:chgData name="Emil Björnson" userId="b0a7c065-f6f4-41b0-b3e4-ccdb47e1a085" providerId="ADAL" clId="{560D5D72-564B-5746-A5D0-00ABBB67CE5F}" dt="2021-03-20T19:50:55.080" v="941" actId="1035"/>
          <ac:spMkLst>
            <pc:docMk/>
            <pc:sldMk cId="896590173" sldId="313"/>
            <ac:spMk id="35" creationId="{2D82AD43-CD86-A840-BF2A-8690084BD188}"/>
          </ac:spMkLst>
        </pc:spChg>
        <pc:spChg chg="add mod">
          <ac:chgData name="Emil Björnson" userId="b0a7c065-f6f4-41b0-b3e4-ccdb47e1a085" providerId="ADAL" clId="{560D5D72-564B-5746-A5D0-00ABBB67CE5F}" dt="2021-03-20T19:50:55.080" v="941" actId="1035"/>
          <ac:spMkLst>
            <pc:docMk/>
            <pc:sldMk cId="896590173" sldId="313"/>
            <ac:spMk id="42" creationId="{865D1AB4-EC5E-C349-8B80-AB99A3C02EF3}"/>
          </ac:spMkLst>
        </pc:spChg>
        <pc:spChg chg="add mod">
          <ac:chgData name="Emil Björnson" userId="b0a7c065-f6f4-41b0-b3e4-ccdb47e1a085" providerId="ADAL" clId="{560D5D72-564B-5746-A5D0-00ABBB67CE5F}" dt="2021-03-20T19:50:55.080" v="941" actId="1035"/>
          <ac:spMkLst>
            <pc:docMk/>
            <pc:sldMk cId="896590173" sldId="313"/>
            <ac:spMk id="43" creationId="{D18FA814-B66C-5C42-AE72-ACE117B0EF75}"/>
          </ac:spMkLst>
        </pc:spChg>
        <pc:spChg chg="add mod">
          <ac:chgData name="Emil Björnson" userId="b0a7c065-f6f4-41b0-b3e4-ccdb47e1a085" providerId="ADAL" clId="{560D5D72-564B-5746-A5D0-00ABBB67CE5F}" dt="2021-03-20T19:50:55.080" v="941" actId="1035"/>
          <ac:spMkLst>
            <pc:docMk/>
            <pc:sldMk cId="896590173" sldId="313"/>
            <ac:spMk id="44" creationId="{FE8AFBC9-A0CB-DF4B-9512-3B3C4B43FD25}"/>
          </ac:spMkLst>
        </pc:spChg>
        <pc:spChg chg="add mod">
          <ac:chgData name="Emil Björnson" userId="b0a7c065-f6f4-41b0-b3e4-ccdb47e1a085" providerId="ADAL" clId="{560D5D72-564B-5746-A5D0-00ABBB67CE5F}" dt="2021-03-20T08:27:23.303" v="604" actId="167"/>
          <ac:spMkLst>
            <pc:docMk/>
            <pc:sldMk cId="896590173" sldId="313"/>
            <ac:spMk id="51" creationId="{EBBF5BFF-A3B6-6243-8130-76022A042487}"/>
          </ac:spMkLst>
        </pc:spChg>
        <pc:spChg chg="add mod">
          <ac:chgData name="Emil Björnson" userId="b0a7c065-f6f4-41b0-b3e4-ccdb47e1a085" providerId="ADAL" clId="{560D5D72-564B-5746-A5D0-00ABBB67CE5F}" dt="2021-03-20T19:50:55.080" v="941" actId="1035"/>
          <ac:spMkLst>
            <pc:docMk/>
            <pc:sldMk cId="896590173" sldId="313"/>
            <ac:spMk id="52" creationId="{EC263CAE-F97C-624E-B300-F36AC2EB390F}"/>
          </ac:spMkLst>
        </pc:spChg>
        <pc:spChg chg="add mod">
          <ac:chgData name="Emil Björnson" userId="b0a7c065-f6f4-41b0-b3e4-ccdb47e1a085" providerId="ADAL" clId="{560D5D72-564B-5746-A5D0-00ABBB67CE5F}" dt="2021-03-20T08:27:55.403" v="623" actId="1076"/>
          <ac:spMkLst>
            <pc:docMk/>
            <pc:sldMk cId="896590173" sldId="313"/>
            <ac:spMk id="53" creationId="{D5C95F89-06E2-E849-8064-45F36CDDA613}"/>
          </ac:spMkLst>
        </pc:spChg>
        <pc:spChg chg="add del mod">
          <ac:chgData name="Emil Björnson" userId="b0a7c065-f6f4-41b0-b3e4-ccdb47e1a085" providerId="ADAL" clId="{560D5D72-564B-5746-A5D0-00ABBB67CE5F}" dt="2021-03-20T19:50:41.023" v="914" actId="478"/>
          <ac:spMkLst>
            <pc:docMk/>
            <pc:sldMk cId="896590173" sldId="313"/>
            <ac:spMk id="54" creationId="{FF97FEBA-B95F-D54A-9107-A46FF3C80705}"/>
          </ac:spMkLst>
        </pc:spChg>
        <pc:spChg chg="add mod">
          <ac:chgData name="Emil Björnson" userId="b0a7c065-f6f4-41b0-b3e4-ccdb47e1a085" providerId="ADAL" clId="{560D5D72-564B-5746-A5D0-00ABBB67CE5F}" dt="2021-03-20T19:50:48.113" v="915" actId="1076"/>
          <ac:spMkLst>
            <pc:docMk/>
            <pc:sldMk cId="896590173" sldId="313"/>
            <ac:spMk id="55" creationId="{3CF78F1E-2A92-264A-988A-F1FE72685D8B}"/>
          </ac:spMkLst>
        </pc:spChg>
        <pc:cxnChg chg="add mod">
          <ac:chgData name="Emil Björnson" userId="b0a7c065-f6f4-41b0-b3e4-ccdb47e1a085" providerId="ADAL" clId="{560D5D72-564B-5746-A5D0-00ABBB67CE5F}" dt="2021-03-20T08:24:52.353" v="567" actId="1036"/>
          <ac:cxnSpMkLst>
            <pc:docMk/>
            <pc:sldMk cId="896590173" sldId="313"/>
            <ac:cxnSpMk id="9" creationId="{7D18CE04-B963-9B46-87C7-59B4D86A45D7}"/>
          </ac:cxnSpMkLst>
        </pc:cxnChg>
        <pc:cxnChg chg="add mod">
          <ac:chgData name="Emil Björnson" userId="b0a7c065-f6f4-41b0-b3e4-ccdb47e1a085" providerId="ADAL" clId="{560D5D72-564B-5746-A5D0-00ABBB67CE5F}" dt="2021-03-20T08:24:52.353" v="567" actId="1036"/>
          <ac:cxnSpMkLst>
            <pc:docMk/>
            <pc:sldMk cId="896590173" sldId="313"/>
            <ac:cxnSpMk id="10" creationId="{5BDE8B3F-96F7-0748-A735-3E78506E3019}"/>
          </ac:cxnSpMkLst>
        </pc:cxnChg>
        <pc:cxnChg chg="add mod">
          <ac:chgData name="Emil Björnson" userId="b0a7c065-f6f4-41b0-b3e4-ccdb47e1a085" providerId="ADAL" clId="{560D5D72-564B-5746-A5D0-00ABBB67CE5F}" dt="2021-03-20T08:24:52.353" v="567" actId="1036"/>
          <ac:cxnSpMkLst>
            <pc:docMk/>
            <pc:sldMk cId="896590173" sldId="313"/>
            <ac:cxnSpMk id="16" creationId="{3828C061-38D8-2049-8A5B-0BEE9D1D1FB4}"/>
          </ac:cxnSpMkLst>
        </pc:cxnChg>
        <pc:cxnChg chg="add mod">
          <ac:chgData name="Emil Björnson" userId="b0a7c065-f6f4-41b0-b3e4-ccdb47e1a085" providerId="ADAL" clId="{560D5D72-564B-5746-A5D0-00ABBB67CE5F}" dt="2021-03-20T08:24:52.353" v="567" actId="1036"/>
          <ac:cxnSpMkLst>
            <pc:docMk/>
            <pc:sldMk cId="896590173" sldId="313"/>
            <ac:cxnSpMk id="17" creationId="{24DAA2A1-EA9F-A544-8D93-09165AEC9ED5}"/>
          </ac:cxnSpMkLst>
        </pc:cxnChg>
        <pc:cxnChg chg="add mod">
          <ac:chgData name="Emil Björnson" userId="b0a7c065-f6f4-41b0-b3e4-ccdb47e1a085" providerId="ADAL" clId="{560D5D72-564B-5746-A5D0-00ABBB67CE5F}" dt="2021-03-20T08:24:52.353" v="567" actId="1036"/>
          <ac:cxnSpMkLst>
            <pc:docMk/>
            <pc:sldMk cId="896590173" sldId="313"/>
            <ac:cxnSpMk id="18" creationId="{9F260C06-91AC-F84B-B5D4-0FDD0163A9AF}"/>
          </ac:cxnSpMkLst>
        </pc:cxnChg>
        <pc:cxnChg chg="add mod">
          <ac:chgData name="Emil Björnson" userId="b0a7c065-f6f4-41b0-b3e4-ccdb47e1a085" providerId="ADAL" clId="{560D5D72-564B-5746-A5D0-00ABBB67CE5F}" dt="2021-03-20T08:24:52.353" v="567" actId="1036"/>
          <ac:cxnSpMkLst>
            <pc:docMk/>
            <pc:sldMk cId="896590173" sldId="313"/>
            <ac:cxnSpMk id="22" creationId="{DE05350B-4592-D14D-B6CA-52EBEF37EC2A}"/>
          </ac:cxnSpMkLst>
        </pc:cxnChg>
        <pc:cxnChg chg="add mod">
          <ac:chgData name="Emil Björnson" userId="b0a7c065-f6f4-41b0-b3e4-ccdb47e1a085" providerId="ADAL" clId="{560D5D72-564B-5746-A5D0-00ABBB67CE5F}" dt="2021-03-20T08:24:52.353" v="567" actId="1036"/>
          <ac:cxnSpMkLst>
            <pc:docMk/>
            <pc:sldMk cId="896590173" sldId="313"/>
            <ac:cxnSpMk id="23" creationId="{FE1BA780-DC13-C94B-A5BA-1582B6CCBB7D}"/>
          </ac:cxnSpMkLst>
        </pc:cxnChg>
        <pc:cxnChg chg="add mod">
          <ac:chgData name="Emil Björnson" userId="b0a7c065-f6f4-41b0-b3e4-ccdb47e1a085" providerId="ADAL" clId="{560D5D72-564B-5746-A5D0-00ABBB67CE5F}" dt="2021-03-20T08:24:52.353" v="567" actId="1036"/>
          <ac:cxnSpMkLst>
            <pc:docMk/>
            <pc:sldMk cId="896590173" sldId="313"/>
            <ac:cxnSpMk id="25" creationId="{66A24BCF-904F-8445-BC35-61B28FEEE638}"/>
          </ac:cxnSpMkLst>
        </pc:cxnChg>
        <pc:cxnChg chg="add mod">
          <ac:chgData name="Emil Björnson" userId="b0a7c065-f6f4-41b0-b3e4-ccdb47e1a085" providerId="ADAL" clId="{560D5D72-564B-5746-A5D0-00ABBB67CE5F}" dt="2021-03-20T19:50:55.080" v="941" actId="1035"/>
          <ac:cxnSpMkLst>
            <pc:docMk/>
            <pc:sldMk cId="896590173" sldId="313"/>
            <ac:cxnSpMk id="32" creationId="{9BD898A3-A473-0545-B6E8-749C8A6F1FD5}"/>
          </ac:cxnSpMkLst>
        </pc:cxnChg>
        <pc:cxnChg chg="add mod">
          <ac:chgData name="Emil Björnson" userId="b0a7c065-f6f4-41b0-b3e4-ccdb47e1a085" providerId="ADAL" clId="{560D5D72-564B-5746-A5D0-00ABBB67CE5F}" dt="2021-03-20T19:50:55.080" v="941" actId="1035"/>
          <ac:cxnSpMkLst>
            <pc:docMk/>
            <pc:sldMk cId="896590173" sldId="313"/>
            <ac:cxnSpMk id="33" creationId="{49667452-7985-2641-BEC4-AD7CD585A1A5}"/>
          </ac:cxnSpMkLst>
        </pc:cxnChg>
        <pc:cxnChg chg="add mod">
          <ac:chgData name="Emil Björnson" userId="b0a7c065-f6f4-41b0-b3e4-ccdb47e1a085" providerId="ADAL" clId="{560D5D72-564B-5746-A5D0-00ABBB67CE5F}" dt="2021-03-20T19:50:55.080" v="941" actId="1035"/>
          <ac:cxnSpMkLst>
            <pc:docMk/>
            <pc:sldMk cId="896590173" sldId="313"/>
            <ac:cxnSpMk id="36" creationId="{19D654A4-7D9A-154F-A552-85FF2810DE1F}"/>
          </ac:cxnSpMkLst>
        </pc:cxnChg>
        <pc:cxnChg chg="add mod">
          <ac:chgData name="Emil Björnson" userId="b0a7c065-f6f4-41b0-b3e4-ccdb47e1a085" providerId="ADAL" clId="{560D5D72-564B-5746-A5D0-00ABBB67CE5F}" dt="2021-03-20T19:50:55.080" v="941" actId="1035"/>
          <ac:cxnSpMkLst>
            <pc:docMk/>
            <pc:sldMk cId="896590173" sldId="313"/>
            <ac:cxnSpMk id="37" creationId="{D17963EC-E8CF-014C-956C-EDB16BD30C27}"/>
          </ac:cxnSpMkLst>
        </pc:cxnChg>
        <pc:cxnChg chg="add mod">
          <ac:chgData name="Emil Björnson" userId="b0a7c065-f6f4-41b0-b3e4-ccdb47e1a085" providerId="ADAL" clId="{560D5D72-564B-5746-A5D0-00ABBB67CE5F}" dt="2021-03-20T19:50:55.080" v="941" actId="1035"/>
          <ac:cxnSpMkLst>
            <pc:docMk/>
            <pc:sldMk cId="896590173" sldId="313"/>
            <ac:cxnSpMk id="38" creationId="{D0756ADE-3DE0-C14D-A812-B9BEADB2C76F}"/>
          </ac:cxnSpMkLst>
        </pc:cxnChg>
        <pc:cxnChg chg="add mod">
          <ac:chgData name="Emil Björnson" userId="b0a7c065-f6f4-41b0-b3e4-ccdb47e1a085" providerId="ADAL" clId="{560D5D72-564B-5746-A5D0-00ABBB67CE5F}" dt="2021-03-20T19:50:55.080" v="941" actId="1035"/>
          <ac:cxnSpMkLst>
            <pc:docMk/>
            <pc:sldMk cId="896590173" sldId="313"/>
            <ac:cxnSpMk id="39" creationId="{7BC91D13-7071-F44F-811F-ECF032ABCCB9}"/>
          </ac:cxnSpMkLst>
        </pc:cxnChg>
        <pc:cxnChg chg="add mod">
          <ac:chgData name="Emil Björnson" userId="b0a7c065-f6f4-41b0-b3e4-ccdb47e1a085" providerId="ADAL" clId="{560D5D72-564B-5746-A5D0-00ABBB67CE5F}" dt="2021-03-20T19:50:55.080" v="941" actId="1035"/>
          <ac:cxnSpMkLst>
            <pc:docMk/>
            <pc:sldMk cId="896590173" sldId="313"/>
            <ac:cxnSpMk id="40" creationId="{C4FE8E1F-7E18-064D-8862-70BF016A7AEA}"/>
          </ac:cxnSpMkLst>
        </pc:cxnChg>
        <pc:cxnChg chg="add mod">
          <ac:chgData name="Emil Björnson" userId="b0a7c065-f6f4-41b0-b3e4-ccdb47e1a085" providerId="ADAL" clId="{560D5D72-564B-5746-A5D0-00ABBB67CE5F}" dt="2021-03-20T19:50:55.080" v="941" actId="1035"/>
          <ac:cxnSpMkLst>
            <pc:docMk/>
            <pc:sldMk cId="896590173" sldId="313"/>
            <ac:cxnSpMk id="41" creationId="{DF7F788A-9813-E24A-8165-A3BDC306816F}"/>
          </ac:cxnSpMkLst>
        </pc:cxnChg>
        <pc:cxnChg chg="add mod">
          <ac:chgData name="Emil Björnson" userId="b0a7c065-f6f4-41b0-b3e4-ccdb47e1a085" providerId="ADAL" clId="{560D5D72-564B-5746-A5D0-00ABBB67CE5F}" dt="2021-03-20T19:50:55.080" v="941" actId="1035"/>
          <ac:cxnSpMkLst>
            <pc:docMk/>
            <pc:sldMk cId="896590173" sldId="313"/>
            <ac:cxnSpMk id="46" creationId="{25FCB1BA-B87F-F34C-BC06-A3942C261183}"/>
          </ac:cxnSpMkLst>
        </pc:cxnChg>
        <pc:cxnChg chg="add del mod">
          <ac:chgData name="Emil Björnson" userId="b0a7c065-f6f4-41b0-b3e4-ccdb47e1a085" providerId="ADAL" clId="{560D5D72-564B-5746-A5D0-00ABBB67CE5F}" dt="2021-03-20T08:26:21.831" v="578"/>
          <ac:cxnSpMkLst>
            <pc:docMk/>
            <pc:sldMk cId="896590173" sldId="313"/>
            <ac:cxnSpMk id="49" creationId="{1FF27D65-12A6-4445-854D-D7373CE73A7E}"/>
          </ac:cxnSpMkLst>
        </pc:cxnChg>
        <pc:cxnChg chg="add mod">
          <ac:chgData name="Emil Björnson" userId="b0a7c065-f6f4-41b0-b3e4-ccdb47e1a085" providerId="ADAL" clId="{560D5D72-564B-5746-A5D0-00ABBB67CE5F}" dt="2021-03-20T19:50:55.080" v="941" actId="1035"/>
          <ac:cxnSpMkLst>
            <pc:docMk/>
            <pc:sldMk cId="896590173" sldId="313"/>
            <ac:cxnSpMk id="50" creationId="{38DD593C-FE80-9647-A70C-B40EFE7337B5}"/>
          </ac:cxnSpMkLst>
        </pc:cxnChg>
      </pc:sldChg>
      <pc:sldChg chg="addSp modSp new mod modAnim">
        <pc:chgData name="Emil Björnson" userId="b0a7c065-f6f4-41b0-b3e4-ccdb47e1a085" providerId="ADAL" clId="{560D5D72-564B-5746-A5D0-00ABBB67CE5F}" dt="2021-03-20T21:29:50.731" v="2939"/>
        <pc:sldMkLst>
          <pc:docMk/>
          <pc:sldMk cId="3267403644" sldId="314"/>
        </pc:sldMkLst>
        <pc:spChg chg="mod">
          <ac:chgData name="Emil Björnson" userId="b0a7c065-f6f4-41b0-b3e4-ccdb47e1a085" providerId="ADAL" clId="{560D5D72-564B-5746-A5D0-00ABBB67CE5F}" dt="2021-03-20T08:54:47.380" v="674" actId="20577"/>
          <ac:spMkLst>
            <pc:docMk/>
            <pc:sldMk cId="3267403644" sldId="314"/>
            <ac:spMk id="2" creationId="{E479FACF-92EC-E04F-9636-B3EACDB44AB4}"/>
          </ac:spMkLst>
        </pc:spChg>
        <pc:spChg chg="mod">
          <ac:chgData name="Emil Björnson" userId="b0a7c065-f6f4-41b0-b3e4-ccdb47e1a085" providerId="ADAL" clId="{560D5D72-564B-5746-A5D0-00ABBB67CE5F}" dt="2021-03-20T09:00:51.148" v="759" actId="404"/>
          <ac:spMkLst>
            <pc:docMk/>
            <pc:sldMk cId="3267403644" sldId="314"/>
            <ac:spMk id="3" creationId="{3C8D49E0-3946-9243-9774-F9320529563C}"/>
          </ac:spMkLst>
        </pc:spChg>
        <pc:spChg chg="add mod">
          <ac:chgData name="Emil Björnson" userId="b0a7c065-f6f4-41b0-b3e4-ccdb47e1a085" providerId="ADAL" clId="{560D5D72-564B-5746-A5D0-00ABBB67CE5F}" dt="2021-03-20T09:02:01.064" v="773" actId="1076"/>
          <ac:spMkLst>
            <pc:docMk/>
            <pc:sldMk cId="3267403644" sldId="314"/>
            <ac:spMk id="8" creationId="{2FE5B1FC-5E33-C948-9B7F-E754F11D7E90}"/>
          </ac:spMkLst>
        </pc:spChg>
        <pc:spChg chg="add mod">
          <ac:chgData name="Emil Björnson" userId="b0a7c065-f6f4-41b0-b3e4-ccdb47e1a085" providerId="ADAL" clId="{560D5D72-564B-5746-A5D0-00ABBB67CE5F}" dt="2021-03-20T09:04:16.767" v="818" actId="20577"/>
          <ac:spMkLst>
            <pc:docMk/>
            <pc:sldMk cId="3267403644" sldId="314"/>
            <ac:spMk id="9" creationId="{45942D94-85F5-594C-80C8-EB68079F45C8}"/>
          </ac:spMkLst>
        </pc:spChg>
        <pc:spChg chg="add mod">
          <ac:chgData name="Emil Björnson" userId="b0a7c065-f6f4-41b0-b3e4-ccdb47e1a085" providerId="ADAL" clId="{560D5D72-564B-5746-A5D0-00ABBB67CE5F}" dt="2021-03-20T09:06:13.700" v="837" actId="1038"/>
          <ac:spMkLst>
            <pc:docMk/>
            <pc:sldMk cId="3267403644" sldId="314"/>
            <ac:spMk id="10" creationId="{169D5288-5D01-654E-AED9-C9EE707FC271}"/>
          </ac:spMkLst>
        </pc:spChg>
        <pc:spChg chg="add mod">
          <ac:chgData name="Emil Björnson" userId="b0a7c065-f6f4-41b0-b3e4-ccdb47e1a085" providerId="ADAL" clId="{560D5D72-564B-5746-A5D0-00ABBB67CE5F}" dt="2021-03-20T09:06:01.078" v="836" actId="1038"/>
          <ac:spMkLst>
            <pc:docMk/>
            <pc:sldMk cId="3267403644" sldId="314"/>
            <ac:spMk id="11" creationId="{74ACCEA2-A323-024A-B3C2-5FAE6CB2D845}"/>
          </ac:spMkLst>
        </pc:spChg>
        <pc:cxnChg chg="add mod">
          <ac:chgData name="Emil Björnson" userId="b0a7c065-f6f4-41b0-b3e4-ccdb47e1a085" providerId="ADAL" clId="{560D5D72-564B-5746-A5D0-00ABBB67CE5F}" dt="2021-03-20T09:01:02.384" v="767" actId="1037"/>
          <ac:cxnSpMkLst>
            <pc:docMk/>
            <pc:sldMk cId="3267403644" sldId="314"/>
            <ac:cxnSpMk id="7" creationId="{DAC2BA71-80D6-8F4A-B3B5-AF577EF53DEA}"/>
          </ac:cxnSpMkLst>
        </pc:cxnChg>
      </pc:sldChg>
      <pc:sldChg chg="modSp new del mod">
        <pc:chgData name="Emil Björnson" userId="b0a7c065-f6f4-41b0-b3e4-ccdb47e1a085" providerId="ADAL" clId="{560D5D72-564B-5746-A5D0-00ABBB67CE5F}" dt="2021-03-20T20:08:11.880" v="1246" actId="2696"/>
        <pc:sldMkLst>
          <pc:docMk/>
          <pc:sldMk cId="2294414242" sldId="315"/>
        </pc:sldMkLst>
        <pc:spChg chg="mod">
          <ac:chgData name="Emil Björnson" userId="b0a7c065-f6f4-41b0-b3e4-ccdb47e1a085" providerId="ADAL" clId="{560D5D72-564B-5746-A5D0-00ABBB67CE5F}" dt="2021-03-20T19:47:28.605" v="892" actId="114"/>
          <ac:spMkLst>
            <pc:docMk/>
            <pc:sldMk cId="2294414242" sldId="315"/>
            <ac:spMk id="2" creationId="{34125AD6-62F3-884B-8FA2-36B2899FD1A4}"/>
          </ac:spMkLst>
        </pc:spChg>
      </pc:sldChg>
      <pc:sldChg chg="addSp delSp modSp add mod delAnim modAnim">
        <pc:chgData name="Emil Björnson" userId="b0a7c065-f6f4-41b0-b3e4-ccdb47e1a085" providerId="ADAL" clId="{560D5D72-564B-5746-A5D0-00ABBB67CE5F}" dt="2021-03-20T21:30:48.551" v="2943"/>
        <pc:sldMkLst>
          <pc:docMk/>
          <pc:sldMk cId="1078041841" sldId="316"/>
        </pc:sldMkLst>
        <pc:spChg chg="mod">
          <ac:chgData name="Emil Björnson" userId="b0a7c065-f6f4-41b0-b3e4-ccdb47e1a085" providerId="ADAL" clId="{560D5D72-564B-5746-A5D0-00ABBB67CE5F}" dt="2021-03-20T19:49:44.009" v="900" actId="20577"/>
          <ac:spMkLst>
            <pc:docMk/>
            <pc:sldMk cId="1078041841" sldId="316"/>
            <ac:spMk id="2" creationId="{4AFE3D1C-C803-F643-8516-E1115F9A9DD8}"/>
          </ac:spMkLst>
        </pc:spChg>
        <pc:spChg chg="mod">
          <ac:chgData name="Emil Björnson" userId="b0a7c065-f6f4-41b0-b3e4-ccdb47e1a085" providerId="ADAL" clId="{560D5D72-564B-5746-A5D0-00ABBB67CE5F}" dt="2021-03-20T20:11:52.487" v="1325" actId="20577"/>
          <ac:spMkLst>
            <pc:docMk/>
            <pc:sldMk cId="1078041841" sldId="316"/>
            <ac:spMk id="3" creationId="{0F9BCCF1-3D81-A24C-87CE-A1C785359720}"/>
          </ac:spMkLst>
        </pc:spChg>
        <pc:spChg chg="del">
          <ac:chgData name="Emil Björnson" userId="b0a7c065-f6f4-41b0-b3e4-ccdb47e1a085" providerId="ADAL" clId="{560D5D72-564B-5746-A5D0-00ABBB67CE5F}" dt="2021-03-20T19:51:52.928" v="955" actId="478"/>
          <ac:spMkLst>
            <pc:docMk/>
            <pc:sldMk cId="1078041841" sldId="316"/>
            <ac:spMk id="6" creationId="{FED1B9BB-B47A-754D-97F7-5018E031BFC9}"/>
          </ac:spMkLst>
        </pc:spChg>
        <pc:spChg chg="del">
          <ac:chgData name="Emil Björnson" userId="b0a7c065-f6f4-41b0-b3e4-ccdb47e1a085" providerId="ADAL" clId="{560D5D72-564B-5746-A5D0-00ABBB67CE5F}" dt="2021-03-20T19:51:52.928" v="955" actId="478"/>
          <ac:spMkLst>
            <pc:docMk/>
            <pc:sldMk cId="1078041841" sldId="316"/>
            <ac:spMk id="7" creationId="{F1BB38A6-1BC3-054D-80B7-10F39E1CAE57}"/>
          </ac:spMkLst>
        </pc:spChg>
        <pc:spChg chg="del">
          <ac:chgData name="Emil Björnson" userId="b0a7c065-f6f4-41b0-b3e4-ccdb47e1a085" providerId="ADAL" clId="{560D5D72-564B-5746-A5D0-00ABBB67CE5F}" dt="2021-03-20T19:49:48.753" v="901" actId="478"/>
          <ac:spMkLst>
            <pc:docMk/>
            <pc:sldMk cId="1078041841" sldId="316"/>
            <ac:spMk id="13" creationId="{67FE39C5-3D2B-6243-888F-0253476AADE7}"/>
          </ac:spMkLst>
        </pc:spChg>
        <pc:spChg chg="del">
          <ac:chgData name="Emil Björnson" userId="b0a7c065-f6f4-41b0-b3e4-ccdb47e1a085" providerId="ADAL" clId="{560D5D72-564B-5746-A5D0-00ABBB67CE5F}" dt="2021-03-20T19:49:48.753" v="901" actId="478"/>
          <ac:spMkLst>
            <pc:docMk/>
            <pc:sldMk cId="1078041841" sldId="316"/>
            <ac:spMk id="14" creationId="{4428167C-7CA6-2041-8577-B1B8ECA8ADA1}"/>
          </ac:spMkLst>
        </pc:spChg>
        <pc:spChg chg="del">
          <ac:chgData name="Emil Björnson" userId="b0a7c065-f6f4-41b0-b3e4-ccdb47e1a085" providerId="ADAL" clId="{560D5D72-564B-5746-A5D0-00ABBB67CE5F}" dt="2021-03-20T19:49:48.753" v="901" actId="478"/>
          <ac:spMkLst>
            <pc:docMk/>
            <pc:sldMk cId="1078041841" sldId="316"/>
            <ac:spMk id="28" creationId="{A0C2274C-18B0-0E49-AF52-650230570141}"/>
          </ac:spMkLst>
        </pc:spChg>
        <pc:spChg chg="del">
          <ac:chgData name="Emil Björnson" userId="b0a7c065-f6f4-41b0-b3e4-ccdb47e1a085" providerId="ADAL" clId="{560D5D72-564B-5746-A5D0-00ABBB67CE5F}" dt="2021-03-20T19:49:48.753" v="901" actId="478"/>
          <ac:spMkLst>
            <pc:docMk/>
            <pc:sldMk cId="1078041841" sldId="316"/>
            <ac:spMk id="29" creationId="{844FB7D6-C1F5-1A40-A9E8-4756EE35D543}"/>
          </ac:spMkLst>
        </pc:spChg>
        <pc:spChg chg="del">
          <ac:chgData name="Emil Björnson" userId="b0a7c065-f6f4-41b0-b3e4-ccdb47e1a085" providerId="ADAL" clId="{560D5D72-564B-5746-A5D0-00ABBB67CE5F}" dt="2021-03-20T19:49:48.753" v="901" actId="478"/>
          <ac:spMkLst>
            <pc:docMk/>
            <pc:sldMk cId="1078041841" sldId="316"/>
            <ac:spMk id="31" creationId="{85B64C28-8C79-4649-ACBA-649D611BDC63}"/>
          </ac:spMkLst>
        </pc:spChg>
        <pc:spChg chg="del">
          <ac:chgData name="Emil Björnson" userId="b0a7c065-f6f4-41b0-b3e4-ccdb47e1a085" providerId="ADAL" clId="{560D5D72-564B-5746-A5D0-00ABBB67CE5F}" dt="2021-03-20T19:49:48.753" v="901" actId="478"/>
          <ac:spMkLst>
            <pc:docMk/>
            <pc:sldMk cId="1078041841" sldId="316"/>
            <ac:spMk id="34" creationId="{DE7D55AF-0D73-4944-BBBE-32CBC95727BC}"/>
          </ac:spMkLst>
        </pc:spChg>
        <pc:spChg chg="del">
          <ac:chgData name="Emil Björnson" userId="b0a7c065-f6f4-41b0-b3e4-ccdb47e1a085" providerId="ADAL" clId="{560D5D72-564B-5746-A5D0-00ABBB67CE5F}" dt="2021-03-20T19:49:48.753" v="901" actId="478"/>
          <ac:spMkLst>
            <pc:docMk/>
            <pc:sldMk cId="1078041841" sldId="316"/>
            <ac:spMk id="35" creationId="{2D82AD43-CD86-A840-BF2A-8690084BD188}"/>
          </ac:spMkLst>
        </pc:spChg>
        <pc:spChg chg="del">
          <ac:chgData name="Emil Björnson" userId="b0a7c065-f6f4-41b0-b3e4-ccdb47e1a085" providerId="ADAL" clId="{560D5D72-564B-5746-A5D0-00ABBB67CE5F}" dt="2021-03-20T19:49:48.753" v="901" actId="478"/>
          <ac:spMkLst>
            <pc:docMk/>
            <pc:sldMk cId="1078041841" sldId="316"/>
            <ac:spMk id="42" creationId="{865D1AB4-EC5E-C349-8B80-AB99A3C02EF3}"/>
          </ac:spMkLst>
        </pc:spChg>
        <pc:spChg chg="del">
          <ac:chgData name="Emil Björnson" userId="b0a7c065-f6f4-41b0-b3e4-ccdb47e1a085" providerId="ADAL" clId="{560D5D72-564B-5746-A5D0-00ABBB67CE5F}" dt="2021-03-20T19:49:48.753" v="901" actId="478"/>
          <ac:spMkLst>
            <pc:docMk/>
            <pc:sldMk cId="1078041841" sldId="316"/>
            <ac:spMk id="43" creationId="{D18FA814-B66C-5C42-AE72-ACE117B0EF75}"/>
          </ac:spMkLst>
        </pc:spChg>
        <pc:spChg chg="del">
          <ac:chgData name="Emil Björnson" userId="b0a7c065-f6f4-41b0-b3e4-ccdb47e1a085" providerId="ADAL" clId="{560D5D72-564B-5746-A5D0-00ABBB67CE5F}" dt="2021-03-20T19:49:48.753" v="901" actId="478"/>
          <ac:spMkLst>
            <pc:docMk/>
            <pc:sldMk cId="1078041841" sldId="316"/>
            <ac:spMk id="44" creationId="{FE8AFBC9-A0CB-DF4B-9512-3B3C4B43FD25}"/>
          </ac:spMkLst>
        </pc:spChg>
        <pc:spChg chg="add mod">
          <ac:chgData name="Emil Björnson" userId="b0a7c065-f6f4-41b0-b3e4-ccdb47e1a085" providerId="ADAL" clId="{560D5D72-564B-5746-A5D0-00ABBB67CE5F}" dt="2021-03-20T20:12:03.351" v="1327" actId="948"/>
          <ac:spMkLst>
            <pc:docMk/>
            <pc:sldMk cId="1078041841" sldId="316"/>
            <ac:spMk id="45" creationId="{528BB146-0534-BE45-8663-303DE4733F05}"/>
          </ac:spMkLst>
        </pc:spChg>
        <pc:spChg chg="del">
          <ac:chgData name="Emil Björnson" userId="b0a7c065-f6f4-41b0-b3e4-ccdb47e1a085" providerId="ADAL" clId="{560D5D72-564B-5746-A5D0-00ABBB67CE5F}" dt="2021-03-20T20:11:49.275" v="1323" actId="478"/>
          <ac:spMkLst>
            <pc:docMk/>
            <pc:sldMk cId="1078041841" sldId="316"/>
            <ac:spMk id="51" creationId="{EBBF5BFF-A3B6-6243-8130-76022A042487}"/>
          </ac:spMkLst>
        </pc:spChg>
        <pc:spChg chg="del">
          <ac:chgData name="Emil Björnson" userId="b0a7c065-f6f4-41b0-b3e4-ccdb47e1a085" providerId="ADAL" clId="{560D5D72-564B-5746-A5D0-00ABBB67CE5F}" dt="2021-03-20T19:49:48.753" v="901" actId="478"/>
          <ac:spMkLst>
            <pc:docMk/>
            <pc:sldMk cId="1078041841" sldId="316"/>
            <ac:spMk id="52" creationId="{EC263CAE-F97C-624E-B300-F36AC2EB390F}"/>
          </ac:spMkLst>
        </pc:spChg>
        <pc:spChg chg="del">
          <ac:chgData name="Emil Björnson" userId="b0a7c065-f6f4-41b0-b3e4-ccdb47e1a085" providerId="ADAL" clId="{560D5D72-564B-5746-A5D0-00ABBB67CE5F}" dt="2021-03-20T19:49:48.753" v="901" actId="478"/>
          <ac:spMkLst>
            <pc:docMk/>
            <pc:sldMk cId="1078041841" sldId="316"/>
            <ac:spMk id="53" creationId="{D5C95F89-06E2-E849-8064-45F36CDDA613}"/>
          </ac:spMkLst>
        </pc:spChg>
        <pc:spChg chg="del">
          <ac:chgData name="Emil Björnson" userId="b0a7c065-f6f4-41b0-b3e4-ccdb47e1a085" providerId="ADAL" clId="{560D5D72-564B-5746-A5D0-00ABBB67CE5F}" dt="2021-03-20T19:49:48.753" v="901" actId="478"/>
          <ac:spMkLst>
            <pc:docMk/>
            <pc:sldMk cId="1078041841" sldId="316"/>
            <ac:spMk id="54" creationId="{FF97FEBA-B95F-D54A-9107-A46FF3C80705}"/>
          </ac:spMkLst>
        </pc:spChg>
        <pc:cxnChg chg="del">
          <ac:chgData name="Emil Björnson" userId="b0a7c065-f6f4-41b0-b3e4-ccdb47e1a085" providerId="ADAL" clId="{560D5D72-564B-5746-A5D0-00ABBB67CE5F}" dt="2021-03-20T19:49:48.753" v="901" actId="478"/>
          <ac:cxnSpMkLst>
            <pc:docMk/>
            <pc:sldMk cId="1078041841" sldId="316"/>
            <ac:cxnSpMk id="9" creationId="{7D18CE04-B963-9B46-87C7-59B4D86A45D7}"/>
          </ac:cxnSpMkLst>
        </pc:cxnChg>
        <pc:cxnChg chg="del">
          <ac:chgData name="Emil Björnson" userId="b0a7c065-f6f4-41b0-b3e4-ccdb47e1a085" providerId="ADAL" clId="{560D5D72-564B-5746-A5D0-00ABBB67CE5F}" dt="2021-03-20T19:49:48.753" v="901" actId="478"/>
          <ac:cxnSpMkLst>
            <pc:docMk/>
            <pc:sldMk cId="1078041841" sldId="316"/>
            <ac:cxnSpMk id="10" creationId="{5BDE8B3F-96F7-0748-A735-3E78506E3019}"/>
          </ac:cxnSpMkLst>
        </pc:cxnChg>
        <pc:cxnChg chg="del">
          <ac:chgData name="Emil Björnson" userId="b0a7c065-f6f4-41b0-b3e4-ccdb47e1a085" providerId="ADAL" clId="{560D5D72-564B-5746-A5D0-00ABBB67CE5F}" dt="2021-03-20T19:49:48.753" v="901" actId="478"/>
          <ac:cxnSpMkLst>
            <pc:docMk/>
            <pc:sldMk cId="1078041841" sldId="316"/>
            <ac:cxnSpMk id="16" creationId="{3828C061-38D8-2049-8A5B-0BEE9D1D1FB4}"/>
          </ac:cxnSpMkLst>
        </pc:cxnChg>
        <pc:cxnChg chg="del">
          <ac:chgData name="Emil Björnson" userId="b0a7c065-f6f4-41b0-b3e4-ccdb47e1a085" providerId="ADAL" clId="{560D5D72-564B-5746-A5D0-00ABBB67CE5F}" dt="2021-03-20T19:49:48.753" v="901" actId="478"/>
          <ac:cxnSpMkLst>
            <pc:docMk/>
            <pc:sldMk cId="1078041841" sldId="316"/>
            <ac:cxnSpMk id="17" creationId="{24DAA2A1-EA9F-A544-8D93-09165AEC9ED5}"/>
          </ac:cxnSpMkLst>
        </pc:cxnChg>
        <pc:cxnChg chg="del">
          <ac:chgData name="Emil Björnson" userId="b0a7c065-f6f4-41b0-b3e4-ccdb47e1a085" providerId="ADAL" clId="{560D5D72-564B-5746-A5D0-00ABBB67CE5F}" dt="2021-03-20T19:49:48.753" v="901" actId="478"/>
          <ac:cxnSpMkLst>
            <pc:docMk/>
            <pc:sldMk cId="1078041841" sldId="316"/>
            <ac:cxnSpMk id="18" creationId="{9F260C06-91AC-F84B-B5D4-0FDD0163A9AF}"/>
          </ac:cxnSpMkLst>
        </pc:cxnChg>
        <pc:cxnChg chg="del">
          <ac:chgData name="Emil Björnson" userId="b0a7c065-f6f4-41b0-b3e4-ccdb47e1a085" providerId="ADAL" clId="{560D5D72-564B-5746-A5D0-00ABBB67CE5F}" dt="2021-03-20T19:49:48.753" v="901" actId="478"/>
          <ac:cxnSpMkLst>
            <pc:docMk/>
            <pc:sldMk cId="1078041841" sldId="316"/>
            <ac:cxnSpMk id="22" creationId="{DE05350B-4592-D14D-B6CA-52EBEF37EC2A}"/>
          </ac:cxnSpMkLst>
        </pc:cxnChg>
        <pc:cxnChg chg="del">
          <ac:chgData name="Emil Björnson" userId="b0a7c065-f6f4-41b0-b3e4-ccdb47e1a085" providerId="ADAL" clId="{560D5D72-564B-5746-A5D0-00ABBB67CE5F}" dt="2021-03-20T19:49:48.753" v="901" actId="478"/>
          <ac:cxnSpMkLst>
            <pc:docMk/>
            <pc:sldMk cId="1078041841" sldId="316"/>
            <ac:cxnSpMk id="23" creationId="{FE1BA780-DC13-C94B-A5BA-1582B6CCBB7D}"/>
          </ac:cxnSpMkLst>
        </pc:cxnChg>
        <pc:cxnChg chg="del">
          <ac:chgData name="Emil Björnson" userId="b0a7c065-f6f4-41b0-b3e4-ccdb47e1a085" providerId="ADAL" clId="{560D5D72-564B-5746-A5D0-00ABBB67CE5F}" dt="2021-03-20T19:49:48.753" v="901" actId="478"/>
          <ac:cxnSpMkLst>
            <pc:docMk/>
            <pc:sldMk cId="1078041841" sldId="316"/>
            <ac:cxnSpMk id="25" creationId="{66A24BCF-904F-8445-BC35-61B28FEEE638}"/>
          </ac:cxnSpMkLst>
        </pc:cxnChg>
        <pc:cxnChg chg="del">
          <ac:chgData name="Emil Björnson" userId="b0a7c065-f6f4-41b0-b3e4-ccdb47e1a085" providerId="ADAL" clId="{560D5D72-564B-5746-A5D0-00ABBB67CE5F}" dt="2021-03-20T19:49:48.753" v="901" actId="478"/>
          <ac:cxnSpMkLst>
            <pc:docMk/>
            <pc:sldMk cId="1078041841" sldId="316"/>
            <ac:cxnSpMk id="32" creationId="{9BD898A3-A473-0545-B6E8-749C8A6F1FD5}"/>
          </ac:cxnSpMkLst>
        </pc:cxnChg>
        <pc:cxnChg chg="del">
          <ac:chgData name="Emil Björnson" userId="b0a7c065-f6f4-41b0-b3e4-ccdb47e1a085" providerId="ADAL" clId="{560D5D72-564B-5746-A5D0-00ABBB67CE5F}" dt="2021-03-20T19:49:48.753" v="901" actId="478"/>
          <ac:cxnSpMkLst>
            <pc:docMk/>
            <pc:sldMk cId="1078041841" sldId="316"/>
            <ac:cxnSpMk id="33" creationId="{49667452-7985-2641-BEC4-AD7CD585A1A5}"/>
          </ac:cxnSpMkLst>
        </pc:cxnChg>
        <pc:cxnChg chg="del">
          <ac:chgData name="Emil Björnson" userId="b0a7c065-f6f4-41b0-b3e4-ccdb47e1a085" providerId="ADAL" clId="{560D5D72-564B-5746-A5D0-00ABBB67CE5F}" dt="2021-03-20T19:49:48.753" v="901" actId="478"/>
          <ac:cxnSpMkLst>
            <pc:docMk/>
            <pc:sldMk cId="1078041841" sldId="316"/>
            <ac:cxnSpMk id="36" creationId="{19D654A4-7D9A-154F-A552-85FF2810DE1F}"/>
          </ac:cxnSpMkLst>
        </pc:cxnChg>
        <pc:cxnChg chg="del">
          <ac:chgData name="Emil Björnson" userId="b0a7c065-f6f4-41b0-b3e4-ccdb47e1a085" providerId="ADAL" clId="{560D5D72-564B-5746-A5D0-00ABBB67CE5F}" dt="2021-03-20T19:49:48.753" v="901" actId="478"/>
          <ac:cxnSpMkLst>
            <pc:docMk/>
            <pc:sldMk cId="1078041841" sldId="316"/>
            <ac:cxnSpMk id="37" creationId="{D17963EC-E8CF-014C-956C-EDB16BD30C27}"/>
          </ac:cxnSpMkLst>
        </pc:cxnChg>
        <pc:cxnChg chg="del">
          <ac:chgData name="Emil Björnson" userId="b0a7c065-f6f4-41b0-b3e4-ccdb47e1a085" providerId="ADAL" clId="{560D5D72-564B-5746-A5D0-00ABBB67CE5F}" dt="2021-03-20T19:49:48.753" v="901" actId="478"/>
          <ac:cxnSpMkLst>
            <pc:docMk/>
            <pc:sldMk cId="1078041841" sldId="316"/>
            <ac:cxnSpMk id="38" creationId="{D0756ADE-3DE0-C14D-A812-B9BEADB2C76F}"/>
          </ac:cxnSpMkLst>
        </pc:cxnChg>
        <pc:cxnChg chg="del">
          <ac:chgData name="Emil Björnson" userId="b0a7c065-f6f4-41b0-b3e4-ccdb47e1a085" providerId="ADAL" clId="{560D5D72-564B-5746-A5D0-00ABBB67CE5F}" dt="2021-03-20T19:49:48.753" v="901" actId="478"/>
          <ac:cxnSpMkLst>
            <pc:docMk/>
            <pc:sldMk cId="1078041841" sldId="316"/>
            <ac:cxnSpMk id="39" creationId="{7BC91D13-7071-F44F-811F-ECF032ABCCB9}"/>
          </ac:cxnSpMkLst>
        </pc:cxnChg>
        <pc:cxnChg chg="del">
          <ac:chgData name="Emil Björnson" userId="b0a7c065-f6f4-41b0-b3e4-ccdb47e1a085" providerId="ADAL" clId="{560D5D72-564B-5746-A5D0-00ABBB67CE5F}" dt="2021-03-20T19:49:48.753" v="901" actId="478"/>
          <ac:cxnSpMkLst>
            <pc:docMk/>
            <pc:sldMk cId="1078041841" sldId="316"/>
            <ac:cxnSpMk id="40" creationId="{C4FE8E1F-7E18-064D-8862-70BF016A7AEA}"/>
          </ac:cxnSpMkLst>
        </pc:cxnChg>
        <pc:cxnChg chg="del">
          <ac:chgData name="Emil Björnson" userId="b0a7c065-f6f4-41b0-b3e4-ccdb47e1a085" providerId="ADAL" clId="{560D5D72-564B-5746-A5D0-00ABBB67CE5F}" dt="2021-03-20T19:49:48.753" v="901" actId="478"/>
          <ac:cxnSpMkLst>
            <pc:docMk/>
            <pc:sldMk cId="1078041841" sldId="316"/>
            <ac:cxnSpMk id="41" creationId="{DF7F788A-9813-E24A-8165-A3BDC306816F}"/>
          </ac:cxnSpMkLst>
        </pc:cxnChg>
        <pc:cxnChg chg="del">
          <ac:chgData name="Emil Björnson" userId="b0a7c065-f6f4-41b0-b3e4-ccdb47e1a085" providerId="ADAL" clId="{560D5D72-564B-5746-A5D0-00ABBB67CE5F}" dt="2021-03-20T19:49:48.753" v="901" actId="478"/>
          <ac:cxnSpMkLst>
            <pc:docMk/>
            <pc:sldMk cId="1078041841" sldId="316"/>
            <ac:cxnSpMk id="46" creationId="{25FCB1BA-B87F-F34C-BC06-A3942C261183}"/>
          </ac:cxnSpMkLst>
        </pc:cxnChg>
        <pc:cxnChg chg="del">
          <ac:chgData name="Emil Björnson" userId="b0a7c065-f6f4-41b0-b3e4-ccdb47e1a085" providerId="ADAL" clId="{560D5D72-564B-5746-A5D0-00ABBB67CE5F}" dt="2021-03-20T19:49:48.753" v="901" actId="478"/>
          <ac:cxnSpMkLst>
            <pc:docMk/>
            <pc:sldMk cId="1078041841" sldId="316"/>
            <ac:cxnSpMk id="50" creationId="{38DD593C-FE80-9647-A70C-B40EFE7337B5}"/>
          </ac:cxnSpMkLst>
        </pc:cxnChg>
      </pc:sldChg>
      <pc:sldChg chg="addSp delSp modSp new mod modAnim">
        <pc:chgData name="Emil Björnson" userId="b0a7c065-f6f4-41b0-b3e4-ccdb47e1a085" providerId="ADAL" clId="{560D5D72-564B-5746-A5D0-00ABBB67CE5F}" dt="2021-03-20T21:35:38.598" v="3044"/>
        <pc:sldMkLst>
          <pc:docMk/>
          <pc:sldMk cId="3032402845" sldId="317"/>
        </pc:sldMkLst>
        <pc:spChg chg="mod">
          <ac:chgData name="Emil Björnson" userId="b0a7c065-f6f4-41b0-b3e4-ccdb47e1a085" providerId="ADAL" clId="{560D5D72-564B-5746-A5D0-00ABBB67CE5F}" dt="2021-03-20T20:12:42.119" v="1364" actId="20577"/>
          <ac:spMkLst>
            <pc:docMk/>
            <pc:sldMk cId="3032402845" sldId="317"/>
            <ac:spMk id="2" creationId="{F5C51079-58A7-824F-A973-0F3826034048}"/>
          </ac:spMkLst>
        </pc:spChg>
        <pc:spChg chg="mod">
          <ac:chgData name="Emil Björnson" userId="b0a7c065-f6f4-41b0-b3e4-ccdb47e1a085" providerId="ADAL" clId="{560D5D72-564B-5746-A5D0-00ABBB67CE5F}" dt="2021-03-20T20:34:01.735" v="1746" actId="20577"/>
          <ac:spMkLst>
            <pc:docMk/>
            <pc:sldMk cId="3032402845" sldId="317"/>
            <ac:spMk id="3" creationId="{8F5FDD89-4646-CC45-816C-8217398B7F0A}"/>
          </ac:spMkLst>
        </pc:spChg>
        <pc:spChg chg="add del mod">
          <ac:chgData name="Emil Björnson" userId="b0a7c065-f6f4-41b0-b3e4-ccdb47e1a085" providerId="ADAL" clId="{560D5D72-564B-5746-A5D0-00ABBB67CE5F}" dt="2021-03-20T20:24:50.110" v="1447" actId="478"/>
          <ac:spMkLst>
            <pc:docMk/>
            <pc:sldMk cId="3032402845" sldId="317"/>
            <ac:spMk id="6" creationId="{BD42670E-370B-DA49-AD34-E36BA08E694C}"/>
          </ac:spMkLst>
        </pc:spChg>
        <pc:spChg chg="add del mod">
          <ac:chgData name="Emil Björnson" userId="b0a7c065-f6f4-41b0-b3e4-ccdb47e1a085" providerId="ADAL" clId="{560D5D72-564B-5746-A5D0-00ABBB67CE5F}" dt="2021-03-20T20:32:12.651" v="1642" actId="478"/>
          <ac:spMkLst>
            <pc:docMk/>
            <pc:sldMk cId="3032402845" sldId="317"/>
            <ac:spMk id="7" creationId="{E62606C9-4BFE-F646-B44E-C0845E6EC8C0}"/>
          </ac:spMkLst>
        </pc:spChg>
      </pc:sldChg>
      <pc:sldChg chg="addSp modSp new mod modAnim">
        <pc:chgData name="Emil Björnson" userId="b0a7c065-f6f4-41b0-b3e4-ccdb47e1a085" providerId="ADAL" clId="{560D5D72-564B-5746-A5D0-00ABBB67CE5F}" dt="2021-03-20T21:37:00.315" v="3094"/>
        <pc:sldMkLst>
          <pc:docMk/>
          <pc:sldMk cId="4077154792" sldId="318"/>
        </pc:sldMkLst>
        <pc:spChg chg="mod">
          <ac:chgData name="Emil Björnson" userId="b0a7c065-f6f4-41b0-b3e4-ccdb47e1a085" providerId="ADAL" clId="{560D5D72-564B-5746-A5D0-00ABBB67CE5F}" dt="2021-03-20T20:35:41.433" v="1783" actId="20577"/>
          <ac:spMkLst>
            <pc:docMk/>
            <pc:sldMk cId="4077154792" sldId="318"/>
            <ac:spMk id="2" creationId="{F2B8C9BD-C83F-A24E-AEA6-B0E342773F0D}"/>
          </ac:spMkLst>
        </pc:spChg>
        <pc:spChg chg="mod">
          <ac:chgData name="Emil Björnson" userId="b0a7c065-f6f4-41b0-b3e4-ccdb47e1a085" providerId="ADAL" clId="{560D5D72-564B-5746-A5D0-00ABBB67CE5F}" dt="2021-03-20T20:39:03.455" v="1976" actId="113"/>
          <ac:spMkLst>
            <pc:docMk/>
            <pc:sldMk cId="4077154792" sldId="318"/>
            <ac:spMk id="3" creationId="{A59D0DD7-A753-0C40-92D8-5F15F36C66BE}"/>
          </ac:spMkLst>
        </pc:spChg>
        <pc:spChg chg="add mod">
          <ac:chgData name="Emil Björnson" userId="b0a7c065-f6f4-41b0-b3e4-ccdb47e1a085" providerId="ADAL" clId="{560D5D72-564B-5746-A5D0-00ABBB67CE5F}" dt="2021-03-20T21:35:56.828" v="3046" actId="403"/>
          <ac:spMkLst>
            <pc:docMk/>
            <pc:sldMk cId="4077154792" sldId="318"/>
            <ac:spMk id="6" creationId="{38604382-E679-B146-888D-9BEF015D7632}"/>
          </ac:spMkLst>
        </pc:spChg>
        <pc:spChg chg="add mod">
          <ac:chgData name="Emil Björnson" userId="b0a7c065-f6f4-41b0-b3e4-ccdb47e1a085" providerId="ADAL" clId="{560D5D72-564B-5746-A5D0-00ABBB67CE5F}" dt="2021-03-20T21:36:44.300" v="3084" actId="1038"/>
          <ac:spMkLst>
            <pc:docMk/>
            <pc:sldMk cId="4077154792" sldId="318"/>
            <ac:spMk id="7" creationId="{A50D6AFD-9AC5-AF48-9B12-1856AA8FEB6A}"/>
          </ac:spMkLst>
        </pc:spChg>
        <pc:spChg chg="add mod">
          <ac:chgData name="Emil Björnson" userId="b0a7c065-f6f4-41b0-b3e4-ccdb47e1a085" providerId="ADAL" clId="{560D5D72-564B-5746-A5D0-00ABBB67CE5F}" dt="2021-03-20T21:36:49.519" v="3089" actId="1036"/>
          <ac:spMkLst>
            <pc:docMk/>
            <pc:sldMk cId="4077154792" sldId="318"/>
            <ac:spMk id="8" creationId="{160B4783-15F1-2C48-83EE-C1DFCD810307}"/>
          </ac:spMkLst>
        </pc:spChg>
        <pc:cxnChg chg="add mod">
          <ac:chgData name="Emil Björnson" userId="b0a7c065-f6f4-41b0-b3e4-ccdb47e1a085" providerId="ADAL" clId="{560D5D72-564B-5746-A5D0-00ABBB67CE5F}" dt="2021-03-20T21:36:33.464" v="3075" actId="1582"/>
          <ac:cxnSpMkLst>
            <pc:docMk/>
            <pc:sldMk cId="4077154792" sldId="318"/>
            <ac:cxnSpMk id="10" creationId="{E8A47C45-65A4-914F-8287-9F4311C57496}"/>
          </ac:cxnSpMkLst>
        </pc:cxnChg>
        <pc:cxnChg chg="add mod">
          <ac:chgData name="Emil Björnson" userId="b0a7c065-f6f4-41b0-b3e4-ccdb47e1a085" providerId="ADAL" clId="{560D5D72-564B-5746-A5D0-00ABBB67CE5F}" dt="2021-03-20T21:36:42.528" v="3083" actId="1038"/>
          <ac:cxnSpMkLst>
            <pc:docMk/>
            <pc:sldMk cId="4077154792" sldId="318"/>
            <ac:cxnSpMk id="11" creationId="{07F6E5DC-D242-A647-B3A5-3B9AFFBACBBA}"/>
          </ac:cxnSpMkLst>
        </pc:cxnChg>
      </pc:sldChg>
      <pc:sldChg chg="addSp delSp modSp new mod delAnim modAnim">
        <pc:chgData name="Emil Björnson" userId="b0a7c065-f6f4-41b0-b3e4-ccdb47e1a085" providerId="ADAL" clId="{560D5D72-564B-5746-A5D0-00ABBB67CE5F}" dt="2021-03-21T14:44:40.082" v="3117" actId="1035"/>
        <pc:sldMkLst>
          <pc:docMk/>
          <pc:sldMk cId="2896955006" sldId="319"/>
        </pc:sldMkLst>
        <pc:spChg chg="mod">
          <ac:chgData name="Emil Björnson" userId="b0a7c065-f6f4-41b0-b3e4-ccdb47e1a085" providerId="ADAL" clId="{560D5D72-564B-5746-A5D0-00ABBB67CE5F}" dt="2021-03-20T20:40:12.344" v="2009" actId="20577"/>
          <ac:spMkLst>
            <pc:docMk/>
            <pc:sldMk cId="2896955006" sldId="319"/>
            <ac:spMk id="2" creationId="{7709C975-D652-7445-8388-6ED19782740B}"/>
          </ac:spMkLst>
        </pc:spChg>
        <pc:spChg chg="mod">
          <ac:chgData name="Emil Björnson" userId="b0a7c065-f6f4-41b0-b3e4-ccdb47e1a085" providerId="ADAL" clId="{560D5D72-564B-5746-A5D0-00ABBB67CE5F}" dt="2021-03-20T21:15:30.085" v="2321" actId="20577"/>
          <ac:spMkLst>
            <pc:docMk/>
            <pc:sldMk cId="2896955006" sldId="319"/>
            <ac:spMk id="3" creationId="{FA992EE5-4F1C-D346-B949-38BD282CC78C}"/>
          </ac:spMkLst>
        </pc:spChg>
        <pc:spChg chg="mod">
          <ac:chgData name="Emil Björnson" userId="b0a7c065-f6f4-41b0-b3e4-ccdb47e1a085" providerId="ADAL" clId="{560D5D72-564B-5746-A5D0-00ABBB67CE5F}" dt="2021-03-20T21:08:47.855" v="2079" actId="1076"/>
          <ac:spMkLst>
            <pc:docMk/>
            <pc:sldMk cId="2896955006" sldId="319"/>
            <ac:spMk id="4" creationId="{3D961F11-D91F-704B-8C3B-D9211D1D38E9}"/>
          </ac:spMkLst>
        </pc:spChg>
        <pc:spChg chg="add mod">
          <ac:chgData name="Emil Björnson" userId="b0a7c065-f6f4-41b0-b3e4-ccdb47e1a085" providerId="ADAL" clId="{560D5D72-564B-5746-A5D0-00ABBB67CE5F}" dt="2021-03-20T21:08:58.416" v="2124" actId="1037"/>
          <ac:spMkLst>
            <pc:docMk/>
            <pc:sldMk cId="2896955006" sldId="319"/>
            <ac:spMk id="6" creationId="{A18BF552-CF8D-634E-9E55-A0320C3AC088}"/>
          </ac:spMkLst>
        </pc:spChg>
        <pc:spChg chg="add mod">
          <ac:chgData name="Emil Björnson" userId="b0a7c065-f6f4-41b0-b3e4-ccdb47e1a085" providerId="ADAL" clId="{560D5D72-564B-5746-A5D0-00ABBB67CE5F}" dt="2021-03-20T21:08:58.416" v="2124" actId="1037"/>
          <ac:spMkLst>
            <pc:docMk/>
            <pc:sldMk cId="2896955006" sldId="319"/>
            <ac:spMk id="7" creationId="{FA27A67C-5D72-804D-9364-6B6B6FBC1FF0}"/>
          </ac:spMkLst>
        </pc:spChg>
        <pc:spChg chg="add mod">
          <ac:chgData name="Emil Björnson" userId="b0a7c065-f6f4-41b0-b3e4-ccdb47e1a085" providerId="ADAL" clId="{560D5D72-564B-5746-A5D0-00ABBB67CE5F}" dt="2021-03-20T21:13:06.065" v="2250" actId="14100"/>
          <ac:spMkLst>
            <pc:docMk/>
            <pc:sldMk cId="2896955006" sldId="319"/>
            <ac:spMk id="9" creationId="{7179A4EE-FDC8-4546-B2E7-7834596287F1}"/>
          </ac:spMkLst>
        </pc:spChg>
        <pc:spChg chg="add mod">
          <ac:chgData name="Emil Björnson" userId="b0a7c065-f6f4-41b0-b3e4-ccdb47e1a085" providerId="ADAL" clId="{560D5D72-564B-5746-A5D0-00ABBB67CE5F}" dt="2021-03-20T21:13:00.574" v="2249" actId="1037"/>
          <ac:spMkLst>
            <pc:docMk/>
            <pc:sldMk cId="2896955006" sldId="319"/>
            <ac:spMk id="10" creationId="{EFB79BB3-F815-B241-B639-9E05934A63C6}"/>
          </ac:spMkLst>
        </pc:spChg>
        <pc:spChg chg="add del mod">
          <ac:chgData name="Emil Björnson" userId="b0a7c065-f6f4-41b0-b3e4-ccdb47e1a085" providerId="ADAL" clId="{560D5D72-564B-5746-A5D0-00ABBB67CE5F}" dt="2021-03-20T21:06:36.705" v="2024" actId="478"/>
          <ac:spMkLst>
            <pc:docMk/>
            <pc:sldMk cId="2896955006" sldId="319"/>
            <ac:spMk id="11" creationId="{19E6DDF2-775D-4D47-8A01-A4FA7F955865}"/>
          </ac:spMkLst>
        </pc:spChg>
        <pc:spChg chg="add del mod">
          <ac:chgData name="Emil Björnson" userId="b0a7c065-f6f4-41b0-b3e4-ccdb47e1a085" providerId="ADAL" clId="{560D5D72-564B-5746-A5D0-00ABBB67CE5F}" dt="2021-03-20T21:06:42.559" v="2027" actId="478"/>
          <ac:spMkLst>
            <pc:docMk/>
            <pc:sldMk cId="2896955006" sldId="319"/>
            <ac:spMk id="12" creationId="{D7DC5647-BC1D-C148-80DE-86C25DAF4B31}"/>
          </ac:spMkLst>
        </pc:spChg>
        <pc:spChg chg="add mod">
          <ac:chgData name="Emil Björnson" userId="b0a7c065-f6f4-41b0-b3e4-ccdb47e1a085" providerId="ADAL" clId="{560D5D72-564B-5746-A5D0-00ABBB67CE5F}" dt="2021-03-20T21:12:55.490" v="2241" actId="1076"/>
          <ac:spMkLst>
            <pc:docMk/>
            <pc:sldMk cId="2896955006" sldId="319"/>
            <ac:spMk id="13" creationId="{CC6D0B71-BFC6-1944-8B87-10134BEBF592}"/>
          </ac:spMkLst>
        </pc:spChg>
        <pc:spChg chg="add del mod">
          <ac:chgData name="Emil Björnson" userId="b0a7c065-f6f4-41b0-b3e4-ccdb47e1a085" providerId="ADAL" clId="{560D5D72-564B-5746-A5D0-00ABBB67CE5F}" dt="2021-03-20T21:06:49.390" v="2030" actId="478"/>
          <ac:spMkLst>
            <pc:docMk/>
            <pc:sldMk cId="2896955006" sldId="319"/>
            <ac:spMk id="14" creationId="{7B6A2551-E581-EA4F-88C4-29629BDF6B46}"/>
          </ac:spMkLst>
        </pc:spChg>
        <pc:spChg chg="add del mod">
          <ac:chgData name="Emil Björnson" userId="b0a7c065-f6f4-41b0-b3e4-ccdb47e1a085" providerId="ADAL" clId="{560D5D72-564B-5746-A5D0-00ABBB67CE5F}" dt="2021-03-20T21:07:33.696" v="2055" actId="478"/>
          <ac:spMkLst>
            <pc:docMk/>
            <pc:sldMk cId="2896955006" sldId="319"/>
            <ac:spMk id="16" creationId="{02939C0C-F60A-2542-B21B-88406CC65142}"/>
          </ac:spMkLst>
        </pc:spChg>
        <pc:spChg chg="add del mod">
          <ac:chgData name="Emil Björnson" userId="b0a7c065-f6f4-41b0-b3e4-ccdb47e1a085" providerId="ADAL" clId="{560D5D72-564B-5746-A5D0-00ABBB67CE5F}" dt="2021-03-20T21:06:51.796" v="2032" actId="478"/>
          <ac:spMkLst>
            <pc:docMk/>
            <pc:sldMk cId="2896955006" sldId="319"/>
            <ac:spMk id="17" creationId="{261E0951-5AAE-8344-9ED8-96AAC3432DB4}"/>
          </ac:spMkLst>
        </pc:spChg>
        <pc:spChg chg="add del mod">
          <ac:chgData name="Emil Björnson" userId="b0a7c065-f6f4-41b0-b3e4-ccdb47e1a085" providerId="ADAL" clId="{560D5D72-564B-5746-A5D0-00ABBB67CE5F}" dt="2021-03-20T21:06:47.324" v="2029" actId="478"/>
          <ac:spMkLst>
            <pc:docMk/>
            <pc:sldMk cId="2896955006" sldId="319"/>
            <ac:spMk id="18" creationId="{7AB7DB7B-A6B3-8846-A491-4A46A617E7EE}"/>
          </ac:spMkLst>
        </pc:spChg>
        <pc:spChg chg="add del mod">
          <ac:chgData name="Emil Björnson" userId="b0a7c065-f6f4-41b0-b3e4-ccdb47e1a085" providerId="ADAL" clId="{560D5D72-564B-5746-A5D0-00ABBB67CE5F}" dt="2021-03-20T21:06:38.930" v="2025" actId="478"/>
          <ac:spMkLst>
            <pc:docMk/>
            <pc:sldMk cId="2896955006" sldId="319"/>
            <ac:spMk id="19" creationId="{BFCB6FB4-6227-1F42-AAE1-C86A170CFCC3}"/>
          </ac:spMkLst>
        </pc:spChg>
        <pc:spChg chg="add del mod">
          <ac:chgData name="Emil Björnson" userId="b0a7c065-f6f4-41b0-b3e4-ccdb47e1a085" providerId="ADAL" clId="{560D5D72-564B-5746-A5D0-00ABBB67CE5F}" dt="2021-03-20T21:06:41.112" v="2026" actId="478"/>
          <ac:spMkLst>
            <pc:docMk/>
            <pc:sldMk cId="2896955006" sldId="319"/>
            <ac:spMk id="20" creationId="{A89781AA-F7F1-914C-97DA-A3C13957C970}"/>
          </ac:spMkLst>
        </pc:spChg>
        <pc:spChg chg="add del mod">
          <ac:chgData name="Emil Björnson" userId="b0a7c065-f6f4-41b0-b3e4-ccdb47e1a085" providerId="ADAL" clId="{560D5D72-564B-5746-A5D0-00ABBB67CE5F}" dt="2021-03-20T21:06:38.930" v="2025" actId="478"/>
          <ac:spMkLst>
            <pc:docMk/>
            <pc:sldMk cId="2896955006" sldId="319"/>
            <ac:spMk id="21" creationId="{DFAC2F4D-0BFD-BC4A-84C4-EDF745ED0EC8}"/>
          </ac:spMkLst>
        </pc:spChg>
        <pc:spChg chg="add del mod">
          <ac:chgData name="Emil Björnson" userId="b0a7c065-f6f4-41b0-b3e4-ccdb47e1a085" providerId="ADAL" clId="{560D5D72-564B-5746-A5D0-00ABBB67CE5F}" dt="2021-03-20T21:06:38.930" v="2025" actId="478"/>
          <ac:spMkLst>
            <pc:docMk/>
            <pc:sldMk cId="2896955006" sldId="319"/>
            <ac:spMk id="22" creationId="{126425AF-904E-E844-842E-F52EB726AF8D}"/>
          </ac:spMkLst>
        </pc:spChg>
        <pc:spChg chg="add mod">
          <ac:chgData name="Emil Björnson" userId="b0a7c065-f6f4-41b0-b3e4-ccdb47e1a085" providerId="ADAL" clId="{560D5D72-564B-5746-A5D0-00ABBB67CE5F}" dt="2021-03-20T21:12:47.173" v="2239" actId="14100"/>
          <ac:spMkLst>
            <pc:docMk/>
            <pc:sldMk cId="2896955006" sldId="319"/>
            <ac:spMk id="23" creationId="{A4872E4B-315E-F448-8FA0-3A6AD4F8BB2C}"/>
          </ac:spMkLst>
        </pc:spChg>
        <pc:spChg chg="add mod">
          <ac:chgData name="Emil Björnson" userId="b0a7c065-f6f4-41b0-b3e4-ccdb47e1a085" providerId="ADAL" clId="{560D5D72-564B-5746-A5D0-00ABBB67CE5F}" dt="2021-03-20T21:08:58.416" v="2124" actId="1037"/>
          <ac:spMkLst>
            <pc:docMk/>
            <pc:sldMk cId="2896955006" sldId="319"/>
            <ac:spMk id="24" creationId="{AE3864AE-892D-C74B-8FFC-C683A541A2A8}"/>
          </ac:spMkLst>
        </pc:spChg>
        <pc:spChg chg="add mod">
          <ac:chgData name="Emil Björnson" userId="b0a7c065-f6f4-41b0-b3e4-ccdb47e1a085" providerId="ADAL" clId="{560D5D72-564B-5746-A5D0-00ABBB67CE5F}" dt="2021-03-20T21:12:51.025" v="2240" actId="1076"/>
          <ac:spMkLst>
            <pc:docMk/>
            <pc:sldMk cId="2896955006" sldId="319"/>
            <ac:spMk id="25" creationId="{5949E4BE-5342-6D40-9379-BA3472660D1C}"/>
          </ac:spMkLst>
        </pc:spChg>
        <pc:spChg chg="add mod">
          <ac:chgData name="Emil Björnson" userId="b0a7c065-f6f4-41b0-b3e4-ccdb47e1a085" providerId="ADAL" clId="{560D5D72-564B-5746-A5D0-00ABBB67CE5F}" dt="2021-03-20T21:12:36.698" v="2236" actId="1076"/>
          <ac:spMkLst>
            <pc:docMk/>
            <pc:sldMk cId="2896955006" sldId="319"/>
            <ac:spMk id="28" creationId="{B724D055-1DFA-F54E-8360-1F3E34A23724}"/>
          </ac:spMkLst>
        </pc:spChg>
        <pc:spChg chg="add del">
          <ac:chgData name="Emil Björnson" userId="b0a7c065-f6f4-41b0-b3e4-ccdb47e1a085" providerId="ADAL" clId="{560D5D72-564B-5746-A5D0-00ABBB67CE5F}" dt="2021-03-20T21:11:15.651" v="2227" actId="478"/>
          <ac:spMkLst>
            <pc:docMk/>
            <pc:sldMk cId="2896955006" sldId="319"/>
            <ac:spMk id="30" creationId="{E7FA282C-A34B-1846-A0A7-E2805186184B}"/>
          </ac:spMkLst>
        </pc:spChg>
        <pc:spChg chg="add mod">
          <ac:chgData name="Emil Björnson" userId="b0a7c065-f6f4-41b0-b3e4-ccdb47e1a085" providerId="ADAL" clId="{560D5D72-564B-5746-A5D0-00ABBB67CE5F}" dt="2021-03-20T21:12:36.698" v="2236" actId="1076"/>
          <ac:spMkLst>
            <pc:docMk/>
            <pc:sldMk cId="2896955006" sldId="319"/>
            <ac:spMk id="31" creationId="{887C5D4B-6858-1249-B386-0813B8D018C4}"/>
          </ac:spMkLst>
        </pc:spChg>
        <pc:spChg chg="add mod">
          <ac:chgData name="Emil Björnson" userId="b0a7c065-f6f4-41b0-b3e4-ccdb47e1a085" providerId="ADAL" clId="{560D5D72-564B-5746-A5D0-00ABBB67CE5F}" dt="2021-03-20T21:12:43.842" v="2238" actId="1076"/>
          <ac:spMkLst>
            <pc:docMk/>
            <pc:sldMk cId="2896955006" sldId="319"/>
            <ac:spMk id="36" creationId="{2C91DF3C-9563-4F46-A785-DC9B5366C129}"/>
          </ac:spMkLst>
        </pc:spChg>
        <pc:spChg chg="add del mod">
          <ac:chgData name="Emil Björnson" userId="b0a7c065-f6f4-41b0-b3e4-ccdb47e1a085" providerId="ADAL" clId="{560D5D72-564B-5746-A5D0-00ABBB67CE5F}" dt="2021-03-20T21:13:10.515" v="2251" actId="478"/>
          <ac:spMkLst>
            <pc:docMk/>
            <pc:sldMk cId="2896955006" sldId="319"/>
            <ac:spMk id="37" creationId="{BF78B665-EB3A-B24D-ACE0-B538F22672DF}"/>
          </ac:spMkLst>
        </pc:spChg>
        <pc:spChg chg="add mod">
          <ac:chgData name="Emil Björnson" userId="b0a7c065-f6f4-41b0-b3e4-ccdb47e1a085" providerId="ADAL" clId="{560D5D72-564B-5746-A5D0-00ABBB67CE5F}" dt="2021-03-20T21:14:01.276" v="2253" actId="108"/>
          <ac:spMkLst>
            <pc:docMk/>
            <pc:sldMk cId="2896955006" sldId="319"/>
            <ac:spMk id="38" creationId="{0B3F2B77-B484-6242-8B4E-FA7FC5539A74}"/>
          </ac:spMkLst>
        </pc:spChg>
        <pc:spChg chg="add del">
          <ac:chgData name="Emil Björnson" userId="b0a7c065-f6f4-41b0-b3e4-ccdb47e1a085" providerId="ADAL" clId="{560D5D72-564B-5746-A5D0-00ABBB67CE5F}" dt="2021-03-20T21:15:41.878" v="2323" actId="478"/>
          <ac:spMkLst>
            <pc:docMk/>
            <pc:sldMk cId="2896955006" sldId="319"/>
            <ac:spMk id="39" creationId="{F921D21A-C6B8-AF4E-B4EF-D49087660DFC}"/>
          </ac:spMkLst>
        </pc:spChg>
        <pc:spChg chg="add mod">
          <ac:chgData name="Emil Björnson" userId="b0a7c065-f6f4-41b0-b3e4-ccdb47e1a085" providerId="ADAL" clId="{560D5D72-564B-5746-A5D0-00ABBB67CE5F}" dt="2021-03-20T21:16:03.215" v="2327" actId="1036"/>
          <ac:spMkLst>
            <pc:docMk/>
            <pc:sldMk cId="2896955006" sldId="319"/>
            <ac:spMk id="40" creationId="{146B8180-7D0A-0044-A63D-9C05747F5577}"/>
          </ac:spMkLst>
        </pc:spChg>
        <pc:spChg chg="add mod">
          <ac:chgData name="Emil Björnson" userId="b0a7c065-f6f4-41b0-b3e4-ccdb47e1a085" providerId="ADAL" clId="{560D5D72-564B-5746-A5D0-00ABBB67CE5F}" dt="2021-03-20T21:16:13.292" v="2329" actId="1076"/>
          <ac:spMkLst>
            <pc:docMk/>
            <pc:sldMk cId="2896955006" sldId="319"/>
            <ac:spMk id="41" creationId="{A52FDA7D-2FBC-6A4A-BD08-5F00F7A7AFE5}"/>
          </ac:spMkLst>
        </pc:spChg>
        <pc:spChg chg="add mod">
          <ac:chgData name="Emil Björnson" userId="b0a7c065-f6f4-41b0-b3e4-ccdb47e1a085" providerId="ADAL" clId="{560D5D72-564B-5746-A5D0-00ABBB67CE5F}" dt="2021-03-20T21:16:20.717" v="2331" actId="1076"/>
          <ac:spMkLst>
            <pc:docMk/>
            <pc:sldMk cId="2896955006" sldId="319"/>
            <ac:spMk id="42" creationId="{336D5280-BB87-CD47-8160-700E09381232}"/>
          </ac:spMkLst>
        </pc:spChg>
        <pc:spChg chg="add mod">
          <ac:chgData name="Emil Björnson" userId="b0a7c065-f6f4-41b0-b3e4-ccdb47e1a085" providerId="ADAL" clId="{560D5D72-564B-5746-A5D0-00ABBB67CE5F}" dt="2021-03-20T21:16:41.537" v="2333" actId="1076"/>
          <ac:spMkLst>
            <pc:docMk/>
            <pc:sldMk cId="2896955006" sldId="319"/>
            <ac:spMk id="43" creationId="{E8632F7A-E34D-D142-9C92-06655E5AD604}"/>
          </ac:spMkLst>
        </pc:spChg>
        <pc:spChg chg="add mod">
          <ac:chgData name="Emil Björnson" userId="b0a7c065-f6f4-41b0-b3e4-ccdb47e1a085" providerId="ADAL" clId="{560D5D72-564B-5746-A5D0-00ABBB67CE5F}" dt="2021-03-20T21:17:48.543" v="2353" actId="1035"/>
          <ac:spMkLst>
            <pc:docMk/>
            <pc:sldMk cId="2896955006" sldId="319"/>
            <ac:spMk id="44" creationId="{03965FD0-1394-FF46-A7A2-87F21B4DE81D}"/>
          </ac:spMkLst>
        </pc:spChg>
        <pc:spChg chg="add mod">
          <ac:chgData name="Emil Björnson" userId="b0a7c065-f6f4-41b0-b3e4-ccdb47e1a085" providerId="ADAL" clId="{560D5D72-564B-5746-A5D0-00ABBB67CE5F}" dt="2021-03-21T14:44:40.082" v="3117" actId="1035"/>
          <ac:spMkLst>
            <pc:docMk/>
            <pc:sldMk cId="2896955006" sldId="319"/>
            <ac:spMk id="52" creationId="{D3FE31A4-313F-454C-B9F9-7142836B8146}"/>
          </ac:spMkLst>
        </pc:spChg>
        <pc:spChg chg="add del mod">
          <ac:chgData name="Emil Björnson" userId="b0a7c065-f6f4-41b0-b3e4-ccdb47e1a085" providerId="ADAL" clId="{560D5D72-564B-5746-A5D0-00ABBB67CE5F}" dt="2021-03-20T21:20:00.528" v="2434" actId="478"/>
          <ac:spMkLst>
            <pc:docMk/>
            <pc:sldMk cId="2896955006" sldId="319"/>
            <ac:spMk id="53" creationId="{DB0F3E50-7D82-6043-8B8E-2FE838515639}"/>
          </ac:spMkLst>
        </pc:spChg>
        <pc:spChg chg="add mod">
          <ac:chgData name="Emil Björnson" userId="b0a7c065-f6f4-41b0-b3e4-ccdb47e1a085" providerId="ADAL" clId="{560D5D72-564B-5746-A5D0-00ABBB67CE5F}" dt="2021-03-20T21:24:16.489" v="2623" actId="1076"/>
          <ac:spMkLst>
            <pc:docMk/>
            <pc:sldMk cId="2896955006" sldId="319"/>
            <ac:spMk id="54" creationId="{1C6E24CF-5E4B-E549-B1D0-A34ADFC2EA8C}"/>
          </ac:spMkLst>
        </pc:spChg>
        <pc:spChg chg="add mod">
          <ac:chgData name="Emil Björnson" userId="b0a7c065-f6f4-41b0-b3e4-ccdb47e1a085" providerId="ADAL" clId="{560D5D72-564B-5746-A5D0-00ABBB67CE5F}" dt="2021-03-20T21:24:13.252" v="2622" actId="1076"/>
          <ac:spMkLst>
            <pc:docMk/>
            <pc:sldMk cId="2896955006" sldId="319"/>
            <ac:spMk id="55" creationId="{AB2B949E-81E7-7642-98C4-7C126945E18E}"/>
          </ac:spMkLst>
        </pc:spChg>
        <pc:cxnChg chg="add del mod">
          <ac:chgData name="Emil Björnson" userId="b0a7c065-f6f4-41b0-b3e4-ccdb47e1a085" providerId="ADAL" clId="{560D5D72-564B-5746-A5D0-00ABBB67CE5F}" dt="2021-03-20T21:06:43.560" v="2028" actId="478"/>
          <ac:cxnSpMkLst>
            <pc:docMk/>
            <pc:sldMk cId="2896955006" sldId="319"/>
            <ac:cxnSpMk id="8" creationId="{0DD44143-EF72-5E41-B7FF-F8E7C09A717A}"/>
          </ac:cxnSpMkLst>
        </pc:cxnChg>
        <pc:cxnChg chg="add del mod">
          <ac:chgData name="Emil Björnson" userId="b0a7c065-f6f4-41b0-b3e4-ccdb47e1a085" providerId="ADAL" clId="{560D5D72-564B-5746-A5D0-00ABBB67CE5F}" dt="2021-03-20T21:06:50.616" v="2031" actId="478"/>
          <ac:cxnSpMkLst>
            <pc:docMk/>
            <pc:sldMk cId="2896955006" sldId="319"/>
            <ac:cxnSpMk id="15" creationId="{23AC4614-CCC1-DB4E-B2B0-BBED9AAAEBB1}"/>
          </ac:cxnSpMkLst>
        </pc:cxnChg>
        <pc:cxnChg chg="add mod">
          <ac:chgData name="Emil Björnson" userId="b0a7c065-f6f4-41b0-b3e4-ccdb47e1a085" providerId="ADAL" clId="{560D5D72-564B-5746-A5D0-00ABBB67CE5F}" dt="2021-03-20T21:12:36.698" v="2236" actId="1076"/>
          <ac:cxnSpMkLst>
            <pc:docMk/>
            <pc:sldMk cId="2896955006" sldId="319"/>
            <ac:cxnSpMk id="26" creationId="{55B78BB5-2642-074E-B022-71EFA75C615B}"/>
          </ac:cxnSpMkLst>
        </pc:cxnChg>
        <pc:cxnChg chg="add mod">
          <ac:chgData name="Emil Björnson" userId="b0a7c065-f6f4-41b0-b3e4-ccdb47e1a085" providerId="ADAL" clId="{560D5D72-564B-5746-A5D0-00ABBB67CE5F}" dt="2021-03-20T21:12:36.698" v="2236" actId="1076"/>
          <ac:cxnSpMkLst>
            <pc:docMk/>
            <pc:sldMk cId="2896955006" sldId="319"/>
            <ac:cxnSpMk id="27" creationId="{8517808D-8034-B34B-BCE3-4B119A49EF8E}"/>
          </ac:cxnSpMkLst>
        </pc:cxnChg>
        <pc:cxnChg chg="add mod">
          <ac:chgData name="Emil Björnson" userId="b0a7c065-f6f4-41b0-b3e4-ccdb47e1a085" providerId="ADAL" clId="{560D5D72-564B-5746-A5D0-00ABBB67CE5F}" dt="2021-03-20T21:12:43.842" v="2238" actId="1076"/>
          <ac:cxnSpMkLst>
            <pc:docMk/>
            <pc:sldMk cId="2896955006" sldId="319"/>
            <ac:cxnSpMk id="34" creationId="{1E6A0677-1FBA-2B45-AC07-49E7B62EC7E7}"/>
          </ac:cxnSpMkLst>
        </pc:cxnChg>
        <pc:cxnChg chg="add mod">
          <ac:chgData name="Emil Björnson" userId="b0a7c065-f6f4-41b0-b3e4-ccdb47e1a085" providerId="ADAL" clId="{560D5D72-564B-5746-A5D0-00ABBB67CE5F}" dt="2021-03-20T21:12:43.842" v="2238" actId="1076"/>
          <ac:cxnSpMkLst>
            <pc:docMk/>
            <pc:sldMk cId="2896955006" sldId="319"/>
            <ac:cxnSpMk id="35" creationId="{86EE082E-F784-664C-A9D7-08CB9055530B}"/>
          </ac:cxnSpMkLst>
        </pc:cxnChg>
        <pc:cxnChg chg="add mod">
          <ac:chgData name="Emil Björnson" userId="b0a7c065-f6f4-41b0-b3e4-ccdb47e1a085" providerId="ADAL" clId="{560D5D72-564B-5746-A5D0-00ABBB67CE5F}" dt="2021-03-20T21:18:01.947" v="2355" actId="14100"/>
          <ac:cxnSpMkLst>
            <pc:docMk/>
            <pc:sldMk cId="2896955006" sldId="319"/>
            <ac:cxnSpMk id="46" creationId="{E4C3C638-5C3C-2740-856A-10F984A7EFD9}"/>
          </ac:cxnSpMkLst>
        </pc:cxnChg>
        <pc:cxnChg chg="add mod">
          <ac:chgData name="Emil Björnson" userId="b0a7c065-f6f4-41b0-b3e4-ccdb47e1a085" providerId="ADAL" clId="{560D5D72-564B-5746-A5D0-00ABBB67CE5F}" dt="2021-03-20T21:18:05.609" v="2356" actId="14100"/>
          <ac:cxnSpMkLst>
            <pc:docMk/>
            <pc:sldMk cId="2896955006" sldId="319"/>
            <ac:cxnSpMk id="47" creationId="{9DCE3FCA-3369-E340-BD8F-263DD1F1E557}"/>
          </ac:cxnSpMkLst>
        </pc:cxnChg>
      </pc:sldChg>
      <pc:sldChg chg="addSp delSp modSp mod">
        <pc:chgData name="Emil Björnson" userId="b0a7c065-f6f4-41b0-b3e4-ccdb47e1a085" providerId="ADAL" clId="{560D5D72-564B-5746-A5D0-00ABBB67CE5F}" dt="2021-03-22T07:48:56.850" v="3119"/>
        <pc:sldMkLst>
          <pc:docMk/>
          <pc:sldMk cId="3620276528" sldId="367"/>
        </pc:sldMkLst>
        <pc:picChg chg="del">
          <ac:chgData name="Emil Björnson" userId="b0a7c065-f6f4-41b0-b3e4-ccdb47e1a085" providerId="ADAL" clId="{560D5D72-564B-5746-A5D0-00ABBB67CE5F}" dt="2021-03-22T07:48:56.337" v="3118" actId="478"/>
          <ac:picMkLst>
            <pc:docMk/>
            <pc:sldMk cId="3620276528" sldId="367"/>
            <ac:picMk id="3" creationId="{5D9CB866-83C7-2F4B-AFAF-9E43DC7CEE8C}"/>
          </ac:picMkLst>
        </pc:picChg>
        <pc:picChg chg="add mod">
          <ac:chgData name="Emil Björnson" userId="b0a7c065-f6f4-41b0-b3e4-ccdb47e1a085" providerId="ADAL" clId="{560D5D72-564B-5746-A5D0-00ABBB67CE5F}" dt="2021-03-22T07:48:56.850" v="3119"/>
          <ac:picMkLst>
            <pc:docMk/>
            <pc:sldMk cId="3620276528" sldId="367"/>
            <ac:picMk id="5" creationId="{5EC0A24C-3D48-2A46-8CF5-9D93D29FAACF}"/>
          </ac:picMkLst>
        </pc:picChg>
      </pc:sldChg>
      <pc:sldChg chg="addSp delSp modSp mod">
        <pc:chgData name="Emil Björnson" userId="b0a7c065-f6f4-41b0-b3e4-ccdb47e1a085" providerId="ADAL" clId="{560D5D72-564B-5746-A5D0-00ABBB67CE5F}" dt="2021-03-22T07:49:01.079" v="3121"/>
        <pc:sldMkLst>
          <pc:docMk/>
          <pc:sldMk cId="890632683" sldId="368"/>
        </pc:sldMkLst>
        <pc:picChg chg="del">
          <ac:chgData name="Emil Björnson" userId="b0a7c065-f6f4-41b0-b3e4-ccdb47e1a085" providerId="ADAL" clId="{560D5D72-564B-5746-A5D0-00ABBB67CE5F}" dt="2021-03-22T07:49:00.460" v="3120" actId="478"/>
          <ac:picMkLst>
            <pc:docMk/>
            <pc:sldMk cId="890632683" sldId="368"/>
            <ac:picMk id="3" creationId="{5D9CB866-83C7-2F4B-AFAF-9E43DC7CEE8C}"/>
          </ac:picMkLst>
        </pc:picChg>
        <pc:picChg chg="add mod">
          <ac:chgData name="Emil Björnson" userId="b0a7c065-f6f4-41b0-b3e4-ccdb47e1a085" providerId="ADAL" clId="{560D5D72-564B-5746-A5D0-00ABBB67CE5F}" dt="2021-03-22T07:49:01.079" v="3121"/>
          <ac:picMkLst>
            <pc:docMk/>
            <pc:sldMk cId="890632683" sldId="368"/>
            <ac:picMk id="5" creationId="{92DA755F-E0CF-0349-AD91-2C8C7D919307}"/>
          </ac:picMkLst>
        </pc:picChg>
      </pc:sldChg>
      <pc:sldMasterChg chg="delSp mod">
        <pc:chgData name="Emil Björnson" userId="b0a7c065-f6f4-41b0-b3e4-ccdb47e1a085" providerId="ADAL" clId="{560D5D72-564B-5746-A5D0-00ABBB67CE5F}" dt="2021-03-20T10:28:41.959" v="844" actId="478"/>
        <pc:sldMasterMkLst>
          <pc:docMk/>
          <pc:sldMasterMk cId="2463831731" sldId="2147483731"/>
        </pc:sldMasterMkLst>
        <pc:cxnChg chg="del">
          <ac:chgData name="Emil Björnson" userId="b0a7c065-f6f4-41b0-b3e4-ccdb47e1a085" providerId="ADAL" clId="{560D5D72-564B-5746-A5D0-00ABBB67CE5F}" dt="2021-03-20T10:28:41.959" v="844" actId="478"/>
          <ac:cxnSpMkLst>
            <pc:docMk/>
            <pc:sldMasterMk cId="2463831731" sldId="2147483731"/>
            <ac:cxnSpMk id="10" creationId="{A6E1C386-BE1B-DC4D-B179-8DBC8BF17B87}"/>
          </ac:cxnSpMkLst>
        </pc:cxnChg>
      </pc:sldMasterChg>
    </pc:docChg>
  </pc:docChgLst>
  <pc:docChgLst>
    <pc:chgData name="Emil Björnson" userId="b0a7c065-f6f4-41b0-b3e4-ccdb47e1a085" providerId="ADAL" clId="{089FE33C-7333-8B43-ADDB-76F6FFFC95E8}"/>
    <pc:docChg chg="custSel modSld modMainMaster">
      <pc:chgData name="Emil Björnson" userId="b0a7c065-f6f4-41b0-b3e4-ccdb47e1a085" providerId="ADAL" clId="{089FE33C-7333-8B43-ADDB-76F6FFFC95E8}" dt="2021-03-19T12:13:22.726" v="76" actId="20577"/>
      <pc:docMkLst>
        <pc:docMk/>
      </pc:docMkLst>
      <pc:sldChg chg="modSp mod">
        <pc:chgData name="Emil Björnson" userId="b0a7c065-f6f4-41b0-b3e4-ccdb47e1a085" providerId="ADAL" clId="{089FE33C-7333-8B43-ADDB-76F6FFFC95E8}" dt="2021-03-19T12:13:22.726" v="76" actId="20577"/>
        <pc:sldMkLst>
          <pc:docMk/>
          <pc:sldMk cId="387622650" sldId="256"/>
        </pc:sldMkLst>
        <pc:spChg chg="mod">
          <ac:chgData name="Emil Björnson" userId="b0a7c065-f6f4-41b0-b3e4-ccdb47e1a085" providerId="ADAL" clId="{089FE33C-7333-8B43-ADDB-76F6FFFC95E8}" dt="2021-03-19T12:12:27.579" v="20" actId="20577"/>
          <ac:spMkLst>
            <pc:docMk/>
            <pc:sldMk cId="387622650" sldId="256"/>
            <ac:spMk id="4" creationId="{00000000-0000-0000-0000-000000000000}"/>
          </ac:spMkLst>
        </pc:spChg>
        <pc:spChg chg="mod">
          <ac:chgData name="Emil Björnson" userId="b0a7c065-f6f4-41b0-b3e4-ccdb47e1a085" providerId="ADAL" clId="{089FE33C-7333-8B43-ADDB-76F6FFFC95E8}" dt="2021-03-19T12:13:22.726" v="76" actId="20577"/>
          <ac:spMkLst>
            <pc:docMk/>
            <pc:sldMk cId="387622650" sldId="256"/>
            <ac:spMk id="5" creationId="{00000000-0000-0000-0000-000000000000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3911242721" sldId="281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3911242721" sldId="281"/>
            <ac:spMk id="5" creationId="{458787F2-8B11-4F40-8C44-EDF4961424A3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3799028021" sldId="282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3799028021" sldId="282"/>
            <ac:spMk id="5" creationId="{E84A60EE-9354-8348-A027-EE3D673504DA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430579092" sldId="285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430579092" sldId="285"/>
            <ac:spMk id="5" creationId="{E9025E05-0C27-C043-B7A2-756FF7C4E7D2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4063473161" sldId="288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4063473161" sldId="288"/>
            <ac:spMk id="5" creationId="{6CAFEBA4-776C-C74B-9608-1142A37DC4FE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05025832" sldId="289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05025832" sldId="289"/>
            <ac:spMk id="5" creationId="{C422719A-92A1-C44D-AB28-2A377B60FDE1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4093189890" sldId="290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4093189890" sldId="290"/>
            <ac:spMk id="5" creationId="{2475533B-9089-7442-B4E5-FDA203818FDA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682806449" sldId="291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682806449" sldId="291"/>
            <ac:spMk id="5" creationId="{FE2FE970-F26C-014B-9B97-A6B35E1DC2B9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490169478" sldId="292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490169478" sldId="292"/>
            <ac:spMk id="5" creationId="{CF2482DA-EA85-764B-94ED-AFB43525002E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057396217" sldId="293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057396217" sldId="293"/>
            <ac:spMk id="5" creationId="{F60FF7B0-F397-AB4D-B45B-B14405793DFF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2306734657" sldId="294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306734657" sldId="294"/>
            <ac:spMk id="5" creationId="{6591EE00-AEC8-6745-BAF7-FEE0285AEA42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2250296226" sldId="295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250296226" sldId="295"/>
            <ac:spMk id="5" creationId="{C19A31DD-9227-7145-8FD3-6F280080921A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3563683087" sldId="296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3563683087" sldId="296"/>
            <ac:spMk id="5" creationId="{483BA3C5-A3AC-F54C-ACFD-2D721BFB03F2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2350387670" sldId="297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350387670" sldId="297"/>
            <ac:spMk id="5" creationId="{217C779C-29A9-8544-A572-958461B696EC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903630305" sldId="298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903630305" sldId="298"/>
            <ac:spMk id="5" creationId="{844730B4-A8F9-B845-B44F-10C6753DB37A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2550348754" sldId="299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550348754" sldId="299"/>
            <ac:spMk id="5" creationId="{0E4131BB-F825-834C-961C-E21484C9088D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3676575964" sldId="300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3676575964" sldId="300"/>
            <ac:spMk id="5" creationId="{71795CE2-F8C2-E048-82FF-7D76A267E9D8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306574936" sldId="301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306574936" sldId="301"/>
            <ac:spMk id="5" creationId="{EA8453AF-F2A0-BA41-8730-E033DE267A17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507630430" sldId="302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507630430" sldId="302"/>
            <ac:spMk id="5" creationId="{937398D9-D238-F440-8389-43FB387E4E18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57030431" sldId="303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57030431" sldId="303"/>
            <ac:spMk id="5" creationId="{0E4131BB-F825-834C-961C-E21484C9088D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2409361534" sldId="304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409361534" sldId="304"/>
            <ac:spMk id="5" creationId="{12809187-DFAC-2A4A-BB2C-96105FF50181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837396745" sldId="305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837396745" sldId="305"/>
            <ac:spMk id="5" creationId="{C1FD43A2-0201-634C-B6CE-E7E21555ACC7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746033828" sldId="306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746033828" sldId="306"/>
            <ac:spMk id="5" creationId="{FB57B1BF-F618-754C-90C7-BB876AA0E98D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2351550294" sldId="307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351550294" sldId="307"/>
            <ac:spMk id="5" creationId="{D05D114E-7EE7-D64A-8308-F3B647FA6714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2723336081" sldId="308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723336081" sldId="308"/>
            <ac:spMk id="5" creationId="{0A119D1F-025B-9F47-9B08-B0932958C986}"/>
          </ac:spMkLst>
        </pc:spChg>
      </pc:sldChg>
      <pc:sldMasterChg chg="delSp mod">
        <pc:chgData name="Emil Björnson" userId="b0a7c065-f6f4-41b0-b3e4-ccdb47e1a085" providerId="ADAL" clId="{089FE33C-7333-8B43-ADDB-76F6FFFC95E8}" dt="2021-03-19T12:08:26.845" v="1" actId="478"/>
        <pc:sldMasterMkLst>
          <pc:docMk/>
          <pc:sldMasterMk cId="767833921" sldId="2147483729"/>
        </pc:sldMasterMkLst>
        <pc:picChg chg="del">
          <ac:chgData name="Emil Björnson" userId="b0a7c065-f6f4-41b0-b3e4-ccdb47e1a085" providerId="ADAL" clId="{089FE33C-7333-8B43-ADDB-76F6FFFC95E8}" dt="2021-03-19T12:08:26.845" v="1" actId="478"/>
          <ac:picMkLst>
            <pc:docMk/>
            <pc:sldMasterMk cId="767833921" sldId="2147483729"/>
            <ac:picMk id="3" creationId="{9ADBF04F-8D9C-6E48-A568-FAEE90058A94}"/>
          </ac:picMkLst>
        </pc:picChg>
      </pc:sldMasterChg>
      <pc:sldMasterChg chg="delSp mod">
        <pc:chgData name="Emil Björnson" userId="b0a7c065-f6f4-41b0-b3e4-ccdb47e1a085" providerId="ADAL" clId="{089FE33C-7333-8B43-ADDB-76F6FFFC95E8}" dt="2021-03-19T12:08:07.776" v="0" actId="478"/>
        <pc:sldMasterMkLst>
          <pc:docMk/>
          <pc:sldMasterMk cId="2463831731" sldId="2147483731"/>
        </pc:sldMasterMkLst>
        <pc:picChg chg="del">
          <ac:chgData name="Emil Björnson" userId="b0a7c065-f6f4-41b0-b3e4-ccdb47e1a085" providerId="ADAL" clId="{089FE33C-7333-8B43-ADDB-76F6FFFC95E8}" dt="2021-03-19T12:08:07.776" v="0" actId="478"/>
          <ac:picMkLst>
            <pc:docMk/>
            <pc:sldMasterMk cId="2463831731" sldId="2147483731"/>
            <ac:picMk id="4" creationId="{BE4903E3-FD3B-4943-B0BF-B7711121EE6D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90402-8E07-BB4F-A189-6AD7200B2129}" type="datetime1">
              <a:rPr lang="en-US" smtClean="0"/>
              <a:pPr/>
              <a:t>3/22/21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91D49-AD30-AD49-8FCC-B045B8D02F0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2933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8E3D5-343E-3741-80FE-788E6CEB802F}" type="datetime1">
              <a:rPr lang="en-US" smtClean="0"/>
              <a:pPr/>
              <a:t>3/22/21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C25B8-6A37-0E42-AD12-4E95E5CB520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4151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429060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2" y="999226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10853647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11CA207-A279-F640-8934-9EE6B3497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8B6631B-95A4-2143-A2F6-F35579CFF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0FAA9FCB-7BA4-3447-9255-86CEAB11D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75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and 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1" y="999229"/>
            <a:ext cx="10853649" cy="773510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FC50606E-8D65-BB40-89C3-DB05E68B2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1" name="Platshållare för datum 3">
            <a:extLst>
              <a:ext uri="{FF2B5EF4-FFF2-40B4-BE49-F238E27FC236}">
                <a16:creationId xmlns:a16="http://schemas.microsoft.com/office/drawing/2014/main" id="{059B143B-6B9A-ED4B-81EA-C35DA483C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5" name="Platshållare för bildnummer 5">
            <a:extLst>
              <a:ext uri="{FF2B5EF4-FFF2-40B4-BE49-F238E27FC236}">
                <a16:creationId xmlns:a16="http://schemas.microsoft.com/office/drawing/2014/main" id="{3E0483E7-AAC7-2B4D-9123-C3A4ABB4B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273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2" y="1905000"/>
            <a:ext cx="10853648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BB349C82-4C63-EC4C-A8A7-FD899796B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2D959D94-F7D1-E244-BECA-4A98CF6F5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3" name="Platshållare för bildnummer 5">
            <a:extLst>
              <a:ext uri="{FF2B5EF4-FFF2-40B4-BE49-F238E27FC236}">
                <a16:creationId xmlns:a16="http://schemas.microsoft.com/office/drawing/2014/main" id="{015140B2-02FD-ED43-801A-2A8291EE6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434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000"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 sz="18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1" name="Platshållare för text 2"/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5BB7419D-5D99-184B-955B-D265CB54A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C2755720-236A-4B4B-A991-421F3434B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CC87F509-AEF2-514A-9CB6-4BF313EC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31842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00DFF27C-0050-8E48-AEB9-A2DE348F2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BC844AAE-555C-1141-B5A2-7ED5CB1EE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1" name="Platshållare för bildnummer 5">
            <a:extLst>
              <a:ext uri="{FF2B5EF4-FFF2-40B4-BE49-F238E27FC236}">
                <a16:creationId xmlns:a16="http://schemas.microsoft.com/office/drawing/2014/main" id="{44C99517-7C74-004B-A5D6-5FDE09118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370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E84C533A-F41D-3346-8D45-35153C120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56F624F0-DB1F-EF4D-9BD4-06BA3C31A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6C6500F4-F1DE-624B-80B2-49A567E96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432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4" y="999226"/>
            <a:ext cx="10853646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830357"/>
            <a:ext cx="10853646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55995D90-25D8-384B-A46F-160E9E383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8A692CE-228F-0844-926B-5232F5494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97852D4C-84F0-3949-8CDC-50C3633A9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8061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, imag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1" name="Platshållare för bild 4">
            <a:extLst>
              <a:ext uri="{FF2B5EF4-FFF2-40B4-BE49-F238E27FC236}">
                <a16:creationId xmlns:a16="http://schemas.microsoft.com/office/drawing/2014/main" id="{4B55AB18-316E-264C-927D-4D03F39D0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FA36A156-6EAA-8B43-9325-7D4C8E2134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132DCA5-CDDD-F241-9907-58F264C53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75276A65-6720-E04B-959F-E57E25A25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268EE809-60DC-E440-91E8-6E90F4DE4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864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char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3" y="1905000"/>
            <a:ext cx="10853647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F285BBA9-562D-6444-A17F-E0492E9BC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781A8FD2-C5A7-B140-9BA6-8AF5BBB52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C308A004-4F95-B54A-9649-D62E0EEC3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9737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2">
            <a:extLst>
              <a:ext uri="{FF2B5EF4-FFF2-40B4-BE49-F238E27FC236}">
                <a16:creationId xmlns:a16="http://schemas.microsoft.com/office/drawing/2014/main" id="{7BBCE10B-BEB5-C340-AE77-7D4BD1D64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53D4044F-E6FF-8446-991D-438F372AF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3740D7A9-B102-1643-B9D5-8E52AFCBB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6E9C796-43FC-104B-8381-02B836BB9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796E3486-504B-8043-A441-37196A064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6250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74C2AC3D-8B24-D043-A184-8129BB1C45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9EFCEF1B-9AA4-AF4B-B77E-89114A2225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3912440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KorolevLiU Medium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6AD72A37-0CF9-0C45-BCEB-147B3349D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7" name="Platshållare för bildnummer 5">
            <a:extLst>
              <a:ext uri="{FF2B5EF4-FFF2-40B4-BE49-F238E27FC236}">
                <a16:creationId xmlns:a16="http://schemas.microsoft.com/office/drawing/2014/main" id="{41869A04-DECF-DC43-BAE5-004FEA893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39EE8717-66D7-8C4C-A492-3649D8B39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6127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0A121673-30B5-7649-BD60-CD11B179D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7D166447-8536-A34D-BAEC-11DFDD3CEE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28166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CA421164-D20C-3B4A-A553-2AB01ACDB9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1FA06165-70FC-CA4C-827B-B5E05CEBCD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B895-9C87-1B42-8B95-8AF00D6438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9849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3CCBC453-3480-F64C-8C58-28AAEFD18B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306A04-0B94-0042-99CA-48896D854D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423DAAFA-E37B-E248-A732-B1BB274D63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A3CD67F-2AFA-5B41-BF38-85AA5D3EB2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7AAA565B-EB39-7044-B674-F2C4DCE646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6DDDA741-6E1C-A145-B3AD-4EF4C420FD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14" name="Platshållare för sidfot 4">
            <a:extLst>
              <a:ext uri="{FF2B5EF4-FFF2-40B4-BE49-F238E27FC236}">
                <a16:creationId xmlns:a16="http://schemas.microsoft.com/office/drawing/2014/main" id="{DD75F027-E55B-2E47-9821-FB316251B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5" name="Platshållare för datum 3">
            <a:extLst>
              <a:ext uri="{FF2B5EF4-FFF2-40B4-BE49-F238E27FC236}">
                <a16:creationId xmlns:a16="http://schemas.microsoft.com/office/drawing/2014/main" id="{F0A35DE8-8E32-1B41-8EFD-E14B1E4AB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6" name="Platshållare för bildnummer 5">
            <a:extLst>
              <a:ext uri="{FF2B5EF4-FFF2-40B4-BE49-F238E27FC236}">
                <a16:creationId xmlns:a16="http://schemas.microsoft.com/office/drawing/2014/main" id="{357B14DF-34C0-4741-9BAA-77A55CE40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885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83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708" r:id="rId4"/>
    <p:sldLayoutId id="2147483662" r:id="rId5"/>
    <p:sldLayoutId id="2147483666" r:id="rId6"/>
    <p:sldLayoutId id="2147483667" r:id="rId7"/>
    <p:sldLayoutId id="2147483710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83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660" r:id="rId2"/>
    <p:sldLayoutId id="2147483661" r:id="rId3"/>
    <p:sldLayoutId id="2147483663" r:id="rId4"/>
    <p:sldLayoutId id="2147483700" r:id="rId5"/>
    <p:sldLayoutId id="2147483701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53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3">
            <a:extLst>
              <a:ext uri="{FF2B5EF4-FFF2-40B4-BE49-F238E27FC236}">
                <a16:creationId xmlns:a16="http://schemas.microsoft.com/office/drawing/2014/main" id="{F92D805D-7905-F84C-B9CA-E615F3889573}"/>
              </a:ext>
            </a:extLst>
          </p:cNvPr>
          <p:cNvSpPr txBox="1">
            <a:spLocks/>
          </p:cNvSpPr>
          <p:nvPr userDrawn="1"/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cxnSp>
        <p:nvCxnSpPr>
          <p:cNvPr id="11" name="Rak 5">
            <a:extLst>
              <a:ext uri="{FF2B5EF4-FFF2-40B4-BE49-F238E27FC236}">
                <a16:creationId xmlns:a16="http://schemas.microsoft.com/office/drawing/2014/main" id="{F9A8E75B-B9A8-6B42-BBB0-669071CD2547}"/>
              </a:ext>
            </a:extLst>
          </p:cNvPr>
          <p:cNvCxnSpPr>
            <a:cxnSpLocks/>
          </p:cNvCxnSpPr>
          <p:nvPr userDrawn="1"/>
        </p:nvCxnSpPr>
        <p:spPr>
          <a:xfrm>
            <a:off x="203200" y="6120611"/>
            <a:ext cx="11758863" cy="0"/>
          </a:xfrm>
          <a:prstGeom prst="line">
            <a:avLst/>
          </a:prstGeom>
          <a:ln w="158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objekt 6">
            <a:extLst>
              <a:ext uri="{FF2B5EF4-FFF2-40B4-BE49-F238E27FC236}">
                <a16:creationId xmlns:a16="http://schemas.microsoft.com/office/drawing/2014/main" id="{740DF945-49E4-9548-ADB5-2A23E1DA427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298" y="6195071"/>
            <a:ext cx="1593419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4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0827F5F-70A2-8847-826F-F024CC552B92}"/>
              </a:ext>
            </a:extLst>
          </p:cNvPr>
          <p:cNvSpPr txBox="1">
            <a:spLocks/>
          </p:cNvSpPr>
          <p:nvPr/>
        </p:nvSpPr>
        <p:spPr>
          <a:xfrm>
            <a:off x="2147455" y="2742997"/>
            <a:ext cx="7897090" cy="3879474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pPr algn="ctr"/>
            <a:br>
              <a:rPr lang="en-US" dirty="0"/>
            </a:br>
            <a:r>
              <a:rPr lang="en-US" sz="4100" b="1" dirty="0"/>
              <a:t>Multiple Antenna Communications</a:t>
            </a:r>
            <a:endParaRPr lang="en-US" b="1" dirty="0"/>
          </a:p>
          <a:p>
            <a:pPr algn="ctr"/>
            <a:endParaRPr lang="en-US" b="1" dirty="0"/>
          </a:p>
          <a:p>
            <a:pPr algn="ctr">
              <a:spcAft>
                <a:spcPts val="600"/>
              </a:spcAft>
            </a:pPr>
            <a:r>
              <a:rPr lang="en-US" sz="2900" dirty="0"/>
              <a:t>Background Lecture:</a:t>
            </a:r>
          </a:p>
          <a:p>
            <a:pPr algn="ctr"/>
            <a:r>
              <a:rPr lang="en-US" sz="2900" b="1" dirty="0"/>
              <a:t>Random Variables</a:t>
            </a:r>
          </a:p>
          <a:p>
            <a:pPr algn="ctr"/>
            <a:endParaRPr lang="en-US" sz="2900" dirty="0"/>
          </a:p>
          <a:p>
            <a:pPr algn="ctr"/>
            <a:r>
              <a:rPr lang="en-US" sz="2900" i="1" dirty="0"/>
              <a:t>Emil Björnson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0A24C-3D48-2A46-8CF5-9D93D29FA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6706" y="-347447"/>
            <a:ext cx="11192092" cy="547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76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C9BD-C83F-A24E-AEA6-B0E34277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Complex Gaussian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59D0DD7-A753-0C40-92D8-5F15F36C66B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SE" dirty="0"/>
                  <a:t>Consider independent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sv-SE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SE" dirty="0"/>
              </a:p>
              <a:p>
                <a:pPr lvl="1"/>
                <a:r>
                  <a:rPr lang="en-SE" dirty="0"/>
                  <a:t>Vector notation: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sv-SE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𝐶𝑁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v-SE" b="0" dirty="0"/>
              </a:p>
              <a:p>
                <a:pPr marL="0" indent="0">
                  <a:buNone/>
                </a:pPr>
                <a:endParaRPr lang="en-SE" dirty="0"/>
              </a:p>
              <a:p>
                <a:r>
                  <a:rPr lang="en-SE" dirty="0"/>
                  <a:t>New vector: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1" i="1" smtClean="0">
                        <a:latin typeface="Cambria Math" panose="02040503050406030204" pitchFamily="18" charset="0"/>
                      </a:rPr>
                      <m:t>𝑨𝒙</m:t>
                    </m:r>
                  </m:oMath>
                </a14:m>
                <a:endParaRPr lang="en-SE" b="1" dirty="0"/>
              </a:p>
              <a:p>
                <a:pPr lvl="1"/>
                <a:r>
                  <a:rPr lang="en-SE" dirty="0"/>
                  <a:t>Mean:		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sv-SE" b="1" dirty="0"/>
              </a:p>
              <a:p>
                <a:pPr lvl="1"/>
                <a:r>
                  <a:rPr lang="en-SE" dirty="0"/>
                  <a:t>Covariance:	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begChr m:val="{"/>
                        <m:endChr m:val="}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begChr m:val="{"/>
                        <m:endChr m:val="}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SE" b="1" dirty="0"/>
              </a:p>
              <a:p>
                <a:pPr lvl="1"/>
                <a:endParaRPr lang="en-SE" b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59D0DD7-A753-0C40-92D8-5F15F36C66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1" t="-218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834E5-07DB-0C4B-B27D-D58DCCF7F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1C764-5365-7741-8BC8-A7F361CC9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10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8604382-E679-B146-888D-9BEF015D7632}"/>
                  </a:ext>
                </a:extLst>
              </p:cNvPr>
              <p:cNvSpPr/>
              <p:nvPr/>
            </p:nvSpPr>
            <p:spPr>
              <a:xfrm>
                <a:off x="3736812" y="5696590"/>
                <a:ext cx="2442538" cy="4616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𝐶𝑁</m:t>
                      </m:r>
                      <m:d>
                        <m:d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sv-SE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sv-S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sv-S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v-SE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sSup>
                            <m:sSupPr>
                              <m:ctrlPr>
                                <a:rPr lang="sv-SE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8604382-E679-B146-888D-9BEF015D76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812" y="5696590"/>
                <a:ext cx="2442538" cy="461665"/>
              </a:xfrm>
              <a:prstGeom prst="rect">
                <a:avLst/>
              </a:prstGeom>
              <a:blipFill>
                <a:blip r:embed="rId3"/>
                <a:stretch>
                  <a:fillRect l="-513" b="-102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50D6AFD-9AC5-AF48-9B12-1856AA8FEB6A}"/>
              </a:ext>
            </a:extLst>
          </p:cNvPr>
          <p:cNvSpPr txBox="1"/>
          <p:nvPr/>
        </p:nvSpPr>
        <p:spPr>
          <a:xfrm>
            <a:off x="6802661" y="3678835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Mean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0B4783-15F1-2C48-83EE-C1DFCD810307}"/>
              </a:ext>
            </a:extLst>
          </p:cNvPr>
          <p:cNvSpPr txBox="1"/>
          <p:nvPr/>
        </p:nvSpPr>
        <p:spPr>
          <a:xfrm>
            <a:off x="7920843" y="2201999"/>
            <a:ext cx="187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Covariance matrix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A47C45-65A4-914F-8287-9F4311C57496}"/>
              </a:ext>
            </a:extLst>
          </p:cNvPr>
          <p:cNvCxnSpPr/>
          <p:nvPr/>
        </p:nvCxnSpPr>
        <p:spPr>
          <a:xfrm flipH="1">
            <a:off x="7398327" y="2474818"/>
            <a:ext cx="558141" cy="410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F6E5DC-D242-A647-B3A5-3B9AFFBACBBA}"/>
              </a:ext>
            </a:extLst>
          </p:cNvPr>
          <p:cNvCxnSpPr>
            <a:cxnSpLocks/>
          </p:cNvCxnSpPr>
          <p:nvPr/>
        </p:nvCxnSpPr>
        <p:spPr>
          <a:xfrm flipH="1" flipV="1">
            <a:off x="6867182" y="3263270"/>
            <a:ext cx="174884" cy="4155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15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9C975-D652-7445-8388-6ED19782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Random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A992EE5-4F1C-D346-B949-38BD282CC78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6102336" cy="4066288"/>
              </a:xfrm>
            </p:spPr>
            <p:txBody>
              <a:bodyPr/>
              <a:lstStyle/>
              <a:p>
                <a:r>
                  <a:rPr lang="en-SE" dirty="0"/>
                  <a:t>Random continuous-time function</a:t>
                </a:r>
              </a:p>
              <a:p>
                <a:endParaRPr lang="en-SE" dirty="0"/>
              </a:p>
              <a:p>
                <a:r>
                  <a:rPr lang="en-SE" dirty="0"/>
                  <a:t>Create random vector by sampling</a:t>
                </a:r>
              </a:p>
              <a:p>
                <a:endParaRPr lang="en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v-S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sv-SE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A992EE5-4F1C-D346-B949-38BD282CC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6102336" cy="4066288"/>
              </a:xfrm>
              <a:blipFill>
                <a:blip r:embed="rId2"/>
                <a:stretch>
                  <a:fillRect l="-1245" t="-218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61F11-D91F-704B-8C3B-D9211D1D3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AA87E-9B35-D44B-9687-3E81690E3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11</a:t>
            </a:fld>
            <a:endParaRPr lang="sv-SE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18BF552-CF8D-634E-9E55-A0320C3AC088}"/>
              </a:ext>
            </a:extLst>
          </p:cNvPr>
          <p:cNvSpPr/>
          <p:nvPr/>
        </p:nvSpPr>
        <p:spPr bwMode="auto">
          <a:xfrm>
            <a:off x="7602785" y="1018231"/>
            <a:ext cx="2018342" cy="1526454"/>
          </a:xfrm>
          <a:custGeom>
            <a:avLst/>
            <a:gdLst>
              <a:gd name="connsiteX0" fmla="*/ 24704 w 2018342"/>
              <a:gd name="connsiteY0" fmla="*/ 826506 h 1526454"/>
              <a:gd name="connsiteX1" fmla="*/ 780078 w 2018342"/>
              <a:gd name="connsiteY1" fmla="*/ 44628 h 1526454"/>
              <a:gd name="connsiteX2" fmla="*/ 1853504 w 2018342"/>
              <a:gd name="connsiteY2" fmla="*/ 177149 h 1526454"/>
              <a:gd name="connsiteX3" fmla="*/ 1946269 w 2018342"/>
              <a:gd name="connsiteY3" fmla="*/ 853010 h 1526454"/>
              <a:gd name="connsiteX4" fmla="*/ 1177643 w 2018342"/>
              <a:gd name="connsiteY4" fmla="*/ 1462610 h 1526454"/>
              <a:gd name="connsiteX5" fmla="*/ 276495 w 2018342"/>
              <a:gd name="connsiteY5" fmla="*/ 1436106 h 1526454"/>
              <a:gd name="connsiteX6" fmla="*/ 24704 w 2018342"/>
              <a:gd name="connsiteY6" fmla="*/ 826506 h 15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342" h="1526454">
                <a:moveTo>
                  <a:pt x="24704" y="826506"/>
                </a:moveTo>
                <a:cubicBezTo>
                  <a:pt x="108635" y="594593"/>
                  <a:pt x="475278" y="152854"/>
                  <a:pt x="780078" y="44628"/>
                </a:cubicBezTo>
                <a:cubicBezTo>
                  <a:pt x="1084878" y="-63598"/>
                  <a:pt x="1659139" y="42419"/>
                  <a:pt x="1853504" y="177149"/>
                </a:cubicBezTo>
                <a:cubicBezTo>
                  <a:pt x="2047869" y="311879"/>
                  <a:pt x="2058912" y="638767"/>
                  <a:pt x="1946269" y="853010"/>
                </a:cubicBezTo>
                <a:cubicBezTo>
                  <a:pt x="1833626" y="1067253"/>
                  <a:pt x="1455939" y="1365427"/>
                  <a:pt x="1177643" y="1462610"/>
                </a:cubicBezTo>
                <a:cubicBezTo>
                  <a:pt x="899347" y="1559793"/>
                  <a:pt x="470860" y="1542123"/>
                  <a:pt x="276495" y="1436106"/>
                </a:cubicBezTo>
                <a:cubicBezTo>
                  <a:pt x="82130" y="1330089"/>
                  <a:pt x="-59227" y="1058419"/>
                  <a:pt x="24704" y="826506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27A67C-5D72-804D-9364-6B6B6FBC1FF0}"/>
                  </a:ext>
                </a:extLst>
              </p:cNvPr>
              <p:cNvSpPr txBox="1"/>
              <p:nvPr/>
            </p:nvSpPr>
            <p:spPr>
              <a:xfrm>
                <a:off x="7861100" y="1368642"/>
                <a:ext cx="1829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Sample space:</a:t>
                </a:r>
                <a14:m>
                  <m:oMath xmlns:m="http://schemas.openxmlformats.org/officeDocument/2006/math">
                    <m:r>
                      <a:rPr lang="sv-SE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27A67C-5D72-804D-9364-6B6B6FBC1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100" y="1368642"/>
                <a:ext cx="1829540" cy="369332"/>
              </a:xfrm>
              <a:prstGeom prst="rect">
                <a:avLst/>
              </a:prstGeom>
              <a:blipFill>
                <a:blip r:embed="rId3"/>
                <a:stretch>
                  <a:fillRect l="-3448" t="-10345" b="-2758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 8">
            <a:extLst>
              <a:ext uri="{FF2B5EF4-FFF2-40B4-BE49-F238E27FC236}">
                <a16:creationId xmlns:a16="http://schemas.microsoft.com/office/drawing/2014/main" id="{7179A4EE-FDC8-4546-B2E7-7834596287F1}"/>
              </a:ext>
            </a:extLst>
          </p:cNvPr>
          <p:cNvSpPr/>
          <p:nvPr/>
        </p:nvSpPr>
        <p:spPr bwMode="auto">
          <a:xfrm>
            <a:off x="8170116" y="2181767"/>
            <a:ext cx="111051" cy="891459"/>
          </a:xfrm>
          <a:custGeom>
            <a:avLst/>
            <a:gdLst>
              <a:gd name="connsiteX0" fmla="*/ 0 w 755374"/>
              <a:gd name="connsiteY0" fmla="*/ 0 h 1378226"/>
              <a:gd name="connsiteX1" fmla="*/ 636104 w 755374"/>
              <a:gd name="connsiteY1" fmla="*/ 702365 h 1378226"/>
              <a:gd name="connsiteX2" fmla="*/ 755374 w 755374"/>
              <a:gd name="connsiteY2" fmla="*/ 1378226 h 137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374" h="1378226">
                <a:moveTo>
                  <a:pt x="0" y="0"/>
                </a:moveTo>
                <a:cubicBezTo>
                  <a:pt x="255104" y="236330"/>
                  <a:pt x="510208" y="472661"/>
                  <a:pt x="636104" y="702365"/>
                </a:cubicBezTo>
                <a:cubicBezTo>
                  <a:pt x="762000" y="932069"/>
                  <a:pt x="697948" y="1250122"/>
                  <a:pt x="755374" y="1378226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>
              <a:ln w="28575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B79BB3-F815-B241-B639-9E05934A63C6}"/>
                  </a:ext>
                </a:extLst>
              </p:cNvPr>
              <p:cNvSpPr txBox="1"/>
              <p:nvPr/>
            </p:nvSpPr>
            <p:spPr>
              <a:xfrm>
                <a:off x="7663823" y="1919981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B79BB3-F815-B241-B639-9E05934A6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823" y="1919981"/>
                <a:ext cx="50629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C6D0B71-BFC6-1944-8B87-10134BEBF592}"/>
                  </a:ext>
                </a:extLst>
              </p:cNvPr>
              <p:cNvSpPr/>
              <p:nvPr/>
            </p:nvSpPr>
            <p:spPr>
              <a:xfrm>
                <a:off x="8068145" y="3073229"/>
                <a:ext cx="10361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𝑋</m:t>
                      </m:r>
                      <m:d>
                        <m:dPr>
                          <m:ctrlPr>
                            <a:rPr lang="sv-SE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1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, </m:t>
                              </m:r>
                              <m:r>
                                <a:rPr lang="sv-SE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C6D0B71-BFC6-1944-8B87-10134BEBF5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145" y="3073229"/>
                <a:ext cx="103618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22">
            <a:extLst>
              <a:ext uri="{FF2B5EF4-FFF2-40B4-BE49-F238E27FC236}">
                <a16:creationId xmlns:a16="http://schemas.microsoft.com/office/drawing/2014/main" id="{A4872E4B-315E-F448-8FA0-3A6AD4F8BB2C}"/>
              </a:ext>
            </a:extLst>
          </p:cNvPr>
          <p:cNvSpPr/>
          <p:nvPr/>
        </p:nvSpPr>
        <p:spPr bwMode="auto">
          <a:xfrm>
            <a:off x="9138841" y="1987045"/>
            <a:ext cx="793099" cy="193723"/>
          </a:xfrm>
          <a:custGeom>
            <a:avLst/>
            <a:gdLst>
              <a:gd name="connsiteX0" fmla="*/ 0 w 755374"/>
              <a:gd name="connsiteY0" fmla="*/ 0 h 1378226"/>
              <a:gd name="connsiteX1" fmla="*/ 636104 w 755374"/>
              <a:gd name="connsiteY1" fmla="*/ 702365 h 1378226"/>
              <a:gd name="connsiteX2" fmla="*/ 755374 w 755374"/>
              <a:gd name="connsiteY2" fmla="*/ 1378226 h 1378226"/>
              <a:gd name="connsiteX0" fmla="*/ 0 w 908777"/>
              <a:gd name="connsiteY0" fmla="*/ 0 h 1013731"/>
              <a:gd name="connsiteX1" fmla="*/ 636104 w 908777"/>
              <a:gd name="connsiteY1" fmla="*/ 702365 h 1013731"/>
              <a:gd name="connsiteX2" fmla="*/ 908777 w 908777"/>
              <a:gd name="connsiteY2" fmla="*/ 1013731 h 1013731"/>
              <a:gd name="connsiteX0" fmla="*/ 0 w 908777"/>
              <a:gd name="connsiteY0" fmla="*/ 0 h 1013731"/>
              <a:gd name="connsiteX1" fmla="*/ 636104 w 908777"/>
              <a:gd name="connsiteY1" fmla="*/ 702365 h 1013731"/>
              <a:gd name="connsiteX2" fmla="*/ 908777 w 908777"/>
              <a:gd name="connsiteY2" fmla="*/ 1013731 h 1013731"/>
              <a:gd name="connsiteX0" fmla="*/ 0 w 908777"/>
              <a:gd name="connsiteY0" fmla="*/ 0 h 1013731"/>
              <a:gd name="connsiteX1" fmla="*/ 533835 w 908777"/>
              <a:gd name="connsiteY1" fmla="*/ 606446 h 1013731"/>
              <a:gd name="connsiteX2" fmla="*/ 908777 w 908777"/>
              <a:gd name="connsiteY2" fmla="*/ 1013731 h 1013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8777" h="1013731">
                <a:moveTo>
                  <a:pt x="0" y="0"/>
                </a:moveTo>
                <a:cubicBezTo>
                  <a:pt x="255104" y="236330"/>
                  <a:pt x="407939" y="376742"/>
                  <a:pt x="533835" y="606446"/>
                </a:cubicBezTo>
                <a:cubicBezTo>
                  <a:pt x="659731" y="836150"/>
                  <a:pt x="828625" y="923995"/>
                  <a:pt x="908777" y="1013731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>
              <a:ln w="28575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3864AE-892D-C74B-8FFC-C683A541A2A8}"/>
                  </a:ext>
                </a:extLst>
              </p:cNvPr>
              <p:cNvSpPr txBox="1"/>
              <p:nvPr/>
            </p:nvSpPr>
            <p:spPr>
              <a:xfrm>
                <a:off x="8695307" y="1751752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3864AE-892D-C74B-8FFC-C683A541A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307" y="1751752"/>
                <a:ext cx="51161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949E4BE-5342-6D40-9379-BA3472660D1C}"/>
                  </a:ext>
                </a:extLst>
              </p:cNvPr>
              <p:cNvSpPr/>
              <p:nvPr/>
            </p:nvSpPr>
            <p:spPr>
              <a:xfrm>
                <a:off x="9860974" y="2013108"/>
                <a:ext cx="10361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𝑋</m:t>
                      </m:r>
                      <m:d>
                        <m:dPr>
                          <m:ctrlPr>
                            <a:rPr lang="sv-SE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1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, </m:t>
                              </m:r>
                              <m:r>
                                <a:rPr lang="sv-SE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949E4BE-5342-6D40-9379-BA3472660D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0974" y="2013108"/>
                <a:ext cx="103618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B78BB5-2642-074E-B022-71EFA75C615B}"/>
              </a:ext>
            </a:extLst>
          </p:cNvPr>
          <p:cNvCxnSpPr>
            <a:cxnSpLocks/>
          </p:cNvCxnSpPr>
          <p:nvPr/>
        </p:nvCxnSpPr>
        <p:spPr>
          <a:xfrm>
            <a:off x="8242128" y="4118168"/>
            <a:ext cx="19550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517808D-8034-B34B-BCE3-4B119A49EF8E}"/>
              </a:ext>
            </a:extLst>
          </p:cNvPr>
          <p:cNvCxnSpPr>
            <a:cxnSpLocks/>
          </p:cNvCxnSpPr>
          <p:nvPr/>
        </p:nvCxnSpPr>
        <p:spPr>
          <a:xfrm flipV="1">
            <a:off x="8242128" y="3461762"/>
            <a:ext cx="0" cy="11284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724D055-1DFA-F54E-8360-1F3E34A23724}"/>
                  </a:ext>
                </a:extLst>
              </p:cNvPr>
              <p:cNvSpPr/>
              <p:nvPr/>
            </p:nvSpPr>
            <p:spPr>
              <a:xfrm>
                <a:off x="10112436" y="4110932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724D055-1DFA-F54E-8360-1F3E34A23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436" y="4110932"/>
                <a:ext cx="3345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eform 30">
            <a:extLst>
              <a:ext uri="{FF2B5EF4-FFF2-40B4-BE49-F238E27FC236}">
                <a16:creationId xmlns:a16="http://schemas.microsoft.com/office/drawing/2014/main" id="{887C5D4B-6858-1249-B386-0813B8D018C4}"/>
              </a:ext>
            </a:extLst>
          </p:cNvPr>
          <p:cNvSpPr/>
          <p:nvPr/>
        </p:nvSpPr>
        <p:spPr>
          <a:xfrm>
            <a:off x="8249095" y="3654839"/>
            <a:ext cx="1812897" cy="782502"/>
          </a:xfrm>
          <a:custGeom>
            <a:avLst/>
            <a:gdLst>
              <a:gd name="connsiteX0" fmla="*/ 0 w 1812897"/>
              <a:gd name="connsiteY0" fmla="*/ 455124 h 782502"/>
              <a:gd name="connsiteX1" fmla="*/ 87464 w 1812897"/>
              <a:gd name="connsiteY1" fmla="*/ 773176 h 782502"/>
              <a:gd name="connsiteX2" fmla="*/ 182880 w 1812897"/>
              <a:gd name="connsiteY2" fmla="*/ 669809 h 782502"/>
              <a:gd name="connsiteX3" fmla="*/ 381662 w 1812897"/>
              <a:gd name="connsiteY3" fmla="*/ 383562 h 782502"/>
              <a:gd name="connsiteX4" fmla="*/ 516834 w 1812897"/>
              <a:gd name="connsiteY4" fmla="*/ 9851 h 782502"/>
              <a:gd name="connsiteX5" fmla="*/ 723568 w 1812897"/>
              <a:gd name="connsiteY5" fmla="*/ 152974 h 782502"/>
              <a:gd name="connsiteX6" fmla="*/ 826935 w 1812897"/>
              <a:gd name="connsiteY6" fmla="*/ 622101 h 782502"/>
              <a:gd name="connsiteX7" fmla="*/ 970059 w 1812897"/>
              <a:gd name="connsiteY7" fmla="*/ 749322 h 782502"/>
              <a:gd name="connsiteX8" fmla="*/ 1168841 w 1812897"/>
              <a:gd name="connsiteY8" fmla="*/ 359708 h 782502"/>
              <a:gd name="connsiteX9" fmla="*/ 1383527 w 1812897"/>
              <a:gd name="connsiteY9" fmla="*/ 542588 h 782502"/>
              <a:gd name="connsiteX10" fmla="*/ 1637968 w 1812897"/>
              <a:gd name="connsiteY10" fmla="*/ 725468 h 782502"/>
              <a:gd name="connsiteX11" fmla="*/ 1812897 w 1812897"/>
              <a:gd name="connsiteY11" fmla="*/ 614150 h 782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2897" h="782502">
                <a:moveTo>
                  <a:pt x="0" y="455124"/>
                </a:moveTo>
                <a:cubicBezTo>
                  <a:pt x="28492" y="596259"/>
                  <a:pt x="56984" y="737395"/>
                  <a:pt x="87464" y="773176"/>
                </a:cubicBezTo>
                <a:cubicBezTo>
                  <a:pt x="117944" y="808957"/>
                  <a:pt x="133847" y="734745"/>
                  <a:pt x="182880" y="669809"/>
                </a:cubicBezTo>
                <a:cubicBezTo>
                  <a:pt x="231913" y="604873"/>
                  <a:pt x="326003" y="493555"/>
                  <a:pt x="381662" y="383562"/>
                </a:cubicBezTo>
                <a:cubicBezTo>
                  <a:pt x="437321" y="273569"/>
                  <a:pt x="459850" y="48282"/>
                  <a:pt x="516834" y="9851"/>
                </a:cubicBezTo>
                <a:cubicBezTo>
                  <a:pt x="573818" y="-28580"/>
                  <a:pt x="671885" y="50932"/>
                  <a:pt x="723568" y="152974"/>
                </a:cubicBezTo>
                <a:cubicBezTo>
                  <a:pt x="775252" y="255016"/>
                  <a:pt x="785853" y="522710"/>
                  <a:pt x="826935" y="622101"/>
                </a:cubicBezTo>
                <a:cubicBezTo>
                  <a:pt x="868017" y="721492"/>
                  <a:pt x="913075" y="793054"/>
                  <a:pt x="970059" y="749322"/>
                </a:cubicBezTo>
                <a:cubicBezTo>
                  <a:pt x="1027043" y="705590"/>
                  <a:pt x="1099930" y="394164"/>
                  <a:pt x="1168841" y="359708"/>
                </a:cubicBezTo>
                <a:cubicBezTo>
                  <a:pt x="1237752" y="325252"/>
                  <a:pt x="1305339" y="481628"/>
                  <a:pt x="1383527" y="542588"/>
                </a:cubicBezTo>
                <a:cubicBezTo>
                  <a:pt x="1461715" y="603548"/>
                  <a:pt x="1566406" y="713541"/>
                  <a:pt x="1637968" y="725468"/>
                </a:cubicBezTo>
                <a:cubicBezTo>
                  <a:pt x="1709530" y="737395"/>
                  <a:pt x="1761213" y="675772"/>
                  <a:pt x="1812897" y="614150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E6A0677-1FBA-2B45-AC07-49E7B62EC7E7}"/>
              </a:ext>
            </a:extLst>
          </p:cNvPr>
          <p:cNvCxnSpPr>
            <a:cxnSpLocks/>
          </p:cNvCxnSpPr>
          <p:nvPr/>
        </p:nvCxnSpPr>
        <p:spPr>
          <a:xfrm>
            <a:off x="10039480" y="3033329"/>
            <a:ext cx="19550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6EE082E-F784-664C-A9D7-08CB9055530B}"/>
              </a:ext>
            </a:extLst>
          </p:cNvPr>
          <p:cNvCxnSpPr>
            <a:cxnSpLocks/>
          </p:cNvCxnSpPr>
          <p:nvPr/>
        </p:nvCxnSpPr>
        <p:spPr>
          <a:xfrm flipV="1">
            <a:off x="10039480" y="2376923"/>
            <a:ext cx="0" cy="11284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C91DF3C-9563-4F46-A785-DC9B5366C129}"/>
                  </a:ext>
                </a:extLst>
              </p:cNvPr>
              <p:cNvSpPr/>
              <p:nvPr/>
            </p:nvSpPr>
            <p:spPr>
              <a:xfrm>
                <a:off x="11909788" y="3026093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C91DF3C-9563-4F46-A785-DC9B5366C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9788" y="3026093"/>
                <a:ext cx="3345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reeform 37">
            <a:extLst>
              <a:ext uri="{FF2B5EF4-FFF2-40B4-BE49-F238E27FC236}">
                <a16:creationId xmlns:a16="http://schemas.microsoft.com/office/drawing/2014/main" id="{0B3F2B77-B484-6242-8B4E-FA7FC5539A74}"/>
              </a:ext>
            </a:extLst>
          </p:cNvPr>
          <p:cNvSpPr/>
          <p:nvPr/>
        </p:nvSpPr>
        <p:spPr>
          <a:xfrm>
            <a:off x="10048672" y="2536132"/>
            <a:ext cx="1828800" cy="985299"/>
          </a:xfrm>
          <a:custGeom>
            <a:avLst/>
            <a:gdLst>
              <a:gd name="connsiteX0" fmla="*/ 0 w 1828800"/>
              <a:gd name="connsiteY0" fmla="*/ 489170 h 985299"/>
              <a:gd name="connsiteX1" fmla="*/ 58366 w 1828800"/>
              <a:gd name="connsiteY1" fmla="*/ 323800 h 985299"/>
              <a:gd name="connsiteX2" fmla="*/ 165371 w 1828800"/>
              <a:gd name="connsiteY2" fmla="*/ 703179 h 985299"/>
              <a:gd name="connsiteX3" fmla="*/ 243192 w 1828800"/>
              <a:gd name="connsiteY3" fmla="*/ 323800 h 985299"/>
              <a:gd name="connsiteX4" fmla="*/ 359924 w 1828800"/>
              <a:gd name="connsiteY4" fmla="*/ 888004 h 985299"/>
              <a:gd name="connsiteX5" fmla="*/ 564205 w 1828800"/>
              <a:gd name="connsiteY5" fmla="*/ 70881 h 985299"/>
              <a:gd name="connsiteX6" fmla="*/ 729575 w 1828800"/>
              <a:gd name="connsiteY6" fmla="*/ 683723 h 985299"/>
              <a:gd name="connsiteX7" fmla="*/ 807396 w 1828800"/>
              <a:gd name="connsiteY7" fmla="*/ 207068 h 985299"/>
              <a:gd name="connsiteX8" fmla="*/ 846307 w 1828800"/>
              <a:gd name="connsiteY8" fmla="*/ 673996 h 985299"/>
              <a:gd name="connsiteX9" fmla="*/ 924128 w 1828800"/>
              <a:gd name="connsiteY9" fmla="*/ 2787 h 985299"/>
              <a:gd name="connsiteX10" fmla="*/ 1050588 w 1828800"/>
              <a:gd name="connsiteY10" fmla="*/ 985281 h 985299"/>
              <a:gd name="connsiteX11" fmla="*/ 1167319 w 1828800"/>
              <a:gd name="connsiteY11" fmla="*/ 31970 h 985299"/>
              <a:gd name="connsiteX12" fmla="*/ 1322962 w 1828800"/>
              <a:gd name="connsiteY12" fmla="*/ 858821 h 985299"/>
              <a:gd name="connsiteX13" fmla="*/ 1575881 w 1828800"/>
              <a:gd name="connsiteY13" fmla="*/ 207068 h 985299"/>
              <a:gd name="connsiteX14" fmla="*/ 1828800 w 1828800"/>
              <a:gd name="connsiteY14" fmla="*/ 294617 h 98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00" h="985299">
                <a:moveTo>
                  <a:pt x="0" y="489170"/>
                </a:moveTo>
                <a:cubicBezTo>
                  <a:pt x="15402" y="388651"/>
                  <a:pt x="30804" y="288132"/>
                  <a:pt x="58366" y="323800"/>
                </a:cubicBezTo>
                <a:cubicBezTo>
                  <a:pt x="85928" y="359468"/>
                  <a:pt x="134567" y="703179"/>
                  <a:pt x="165371" y="703179"/>
                </a:cubicBezTo>
                <a:cubicBezTo>
                  <a:pt x="196175" y="703179"/>
                  <a:pt x="210767" y="292996"/>
                  <a:pt x="243192" y="323800"/>
                </a:cubicBezTo>
                <a:cubicBezTo>
                  <a:pt x="275617" y="354604"/>
                  <a:pt x="306422" y="930157"/>
                  <a:pt x="359924" y="888004"/>
                </a:cubicBezTo>
                <a:cubicBezTo>
                  <a:pt x="413426" y="845851"/>
                  <a:pt x="502597" y="104928"/>
                  <a:pt x="564205" y="70881"/>
                </a:cubicBezTo>
                <a:cubicBezTo>
                  <a:pt x="625813" y="36834"/>
                  <a:pt x="689043" y="661025"/>
                  <a:pt x="729575" y="683723"/>
                </a:cubicBezTo>
                <a:cubicBezTo>
                  <a:pt x="770107" y="706421"/>
                  <a:pt x="787941" y="208689"/>
                  <a:pt x="807396" y="207068"/>
                </a:cubicBezTo>
                <a:cubicBezTo>
                  <a:pt x="826851" y="205447"/>
                  <a:pt x="826852" y="708043"/>
                  <a:pt x="846307" y="673996"/>
                </a:cubicBezTo>
                <a:cubicBezTo>
                  <a:pt x="865762" y="639949"/>
                  <a:pt x="890081" y="-49094"/>
                  <a:pt x="924128" y="2787"/>
                </a:cubicBezTo>
                <a:cubicBezTo>
                  <a:pt x="958175" y="54668"/>
                  <a:pt x="1010056" y="980417"/>
                  <a:pt x="1050588" y="985281"/>
                </a:cubicBezTo>
                <a:cubicBezTo>
                  <a:pt x="1091120" y="990145"/>
                  <a:pt x="1121924" y="53047"/>
                  <a:pt x="1167319" y="31970"/>
                </a:cubicBezTo>
                <a:cubicBezTo>
                  <a:pt x="1212714" y="10893"/>
                  <a:pt x="1254868" y="829638"/>
                  <a:pt x="1322962" y="858821"/>
                </a:cubicBezTo>
                <a:cubicBezTo>
                  <a:pt x="1391056" y="888004"/>
                  <a:pt x="1491575" y="301102"/>
                  <a:pt x="1575881" y="207068"/>
                </a:cubicBezTo>
                <a:cubicBezTo>
                  <a:pt x="1660187" y="113034"/>
                  <a:pt x="1744493" y="203825"/>
                  <a:pt x="1828800" y="294617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46B8180-7D0A-0044-A63D-9C05747F5577}"/>
              </a:ext>
            </a:extLst>
          </p:cNvPr>
          <p:cNvSpPr/>
          <p:nvPr/>
        </p:nvSpPr>
        <p:spPr bwMode="auto">
          <a:xfrm>
            <a:off x="8400554" y="4311077"/>
            <a:ext cx="45719" cy="4571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52FDA7D-2FBC-6A4A-BD08-5F00F7A7AFE5}"/>
              </a:ext>
            </a:extLst>
          </p:cNvPr>
          <p:cNvSpPr/>
          <p:nvPr/>
        </p:nvSpPr>
        <p:spPr bwMode="auto">
          <a:xfrm>
            <a:off x="8660705" y="3860171"/>
            <a:ext cx="45719" cy="4571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6D5280-BB87-CD47-8160-700E09381232}"/>
              </a:ext>
            </a:extLst>
          </p:cNvPr>
          <p:cNvSpPr/>
          <p:nvPr/>
        </p:nvSpPr>
        <p:spPr bwMode="auto">
          <a:xfrm>
            <a:off x="8995730" y="3961573"/>
            <a:ext cx="45719" cy="4571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8632F7A-E34D-D142-9C92-06655E5AD604}"/>
              </a:ext>
            </a:extLst>
          </p:cNvPr>
          <p:cNvSpPr/>
          <p:nvPr/>
        </p:nvSpPr>
        <p:spPr bwMode="auto">
          <a:xfrm>
            <a:off x="9256322" y="4284728"/>
            <a:ext cx="45719" cy="4571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3965FD0-1394-FF46-A7A2-87F21B4DE81D}"/>
              </a:ext>
            </a:extLst>
          </p:cNvPr>
          <p:cNvSpPr/>
          <p:nvPr/>
        </p:nvSpPr>
        <p:spPr bwMode="auto">
          <a:xfrm>
            <a:off x="9822729" y="4340369"/>
            <a:ext cx="45719" cy="4571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C3C638-5C3C-2740-856A-10F984A7EFD9}"/>
              </a:ext>
            </a:extLst>
          </p:cNvPr>
          <p:cNvCxnSpPr>
            <a:cxnSpLocks/>
          </p:cNvCxnSpPr>
          <p:nvPr/>
        </p:nvCxnSpPr>
        <p:spPr>
          <a:xfrm>
            <a:off x="4759036" y="3694735"/>
            <a:ext cx="3562323" cy="6201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CE3FCA-3369-E340-BD8F-263DD1F1E557}"/>
              </a:ext>
            </a:extLst>
          </p:cNvPr>
          <p:cNvCxnSpPr>
            <a:cxnSpLocks/>
          </p:cNvCxnSpPr>
          <p:nvPr/>
        </p:nvCxnSpPr>
        <p:spPr>
          <a:xfrm>
            <a:off x="4759036" y="4363228"/>
            <a:ext cx="5013249" cy="127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3FE31A4-313F-454C-B9F9-7142836B8146}"/>
              </a:ext>
            </a:extLst>
          </p:cNvPr>
          <p:cNvSpPr/>
          <p:nvPr/>
        </p:nvSpPr>
        <p:spPr>
          <a:xfrm>
            <a:off x="2627598" y="4834729"/>
            <a:ext cx="7347873" cy="462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Mean and covariance/correlation can be defined for arbitrary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C6E24CF-5E4B-E549-B1D0-A34ADFC2EA8C}"/>
                  </a:ext>
                </a:extLst>
              </p:cNvPr>
              <p:cNvSpPr/>
              <p:nvPr/>
            </p:nvSpPr>
            <p:spPr>
              <a:xfrm>
                <a:off x="874712" y="5516666"/>
                <a:ext cx="4993232" cy="10926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SzTx/>
                  <a:buNone/>
                </a:pPr>
                <a:r>
                  <a:rPr lang="en-US" sz="2000" dirty="0">
                    <a:latin typeface="Georgia" panose="02040502050405020303" pitchFamily="18" charset="0"/>
                  </a:rPr>
                  <a:t>Wide-sense stationarity:</a:t>
                </a:r>
              </a:p>
              <a:p>
                <a:pPr marL="0" indent="0" algn="l">
                  <a:spcBef>
                    <a:spcPts val="120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constant</m:t>
                      </m:r>
                    </m:oMath>
                  </m:oMathPara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depends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only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on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C6E24CF-5E4B-E549-B1D0-A34ADFC2EA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12" y="5516666"/>
                <a:ext cx="4993232" cy="1092607"/>
              </a:xfrm>
              <a:prstGeom prst="rect">
                <a:avLst/>
              </a:prstGeom>
              <a:blipFill>
                <a:blip r:embed="rId10"/>
                <a:stretch>
                  <a:fillRect t="-2273" b="-5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B2B949E-81E7-7642-98C4-7C126945E18E}"/>
                  </a:ext>
                </a:extLst>
              </p:cNvPr>
              <p:cNvSpPr/>
              <p:nvPr/>
            </p:nvSpPr>
            <p:spPr>
              <a:xfrm>
                <a:off x="6658927" y="5516667"/>
                <a:ext cx="4993232" cy="10926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SzTx/>
                  <a:buNone/>
                </a:pPr>
                <a:r>
                  <a:rPr lang="en-US" sz="2000" dirty="0">
                    <a:latin typeface="Georgia" panose="02040502050405020303" pitchFamily="18" charset="0"/>
                  </a:rPr>
                  <a:t>White Gaussian process:</a:t>
                </a:r>
              </a:p>
              <a:p>
                <a:pPr marL="0" indent="0" algn="l">
                  <a:spcBef>
                    <a:spcPts val="120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v-S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sz="2000" b="0" i="0" smtClean="0">
                          <a:latin typeface="Cambria Math" panose="02040503050406030204" pitchFamily="18" charset="0"/>
                        </a:rPr>
                        <m:t>has</m:t>
                      </m:r>
                      <m:r>
                        <a:rPr lang="sv-S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sz="2000" b="0" i="0" smtClean="0">
                          <a:latin typeface="Cambria Math" panose="02040503050406030204" pitchFamily="18" charset="0"/>
                        </a:rPr>
                        <m:t>Gaussian</m:t>
                      </m:r>
                      <m:r>
                        <a:rPr lang="sv-S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sz="2000" b="0" i="0" smtClean="0">
                          <a:latin typeface="Cambria Math" panose="02040503050406030204" pitchFamily="18" charset="0"/>
                        </a:rPr>
                        <m:t>distribution</m:t>
                      </m:r>
                    </m:oMath>
                  </m:oMathPara>
                </a14:m>
                <a:endParaRPr lang="sv-SE" sz="2000" b="0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sv-S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B2B949E-81E7-7642-98C4-7C126945E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927" y="5516667"/>
                <a:ext cx="4993232" cy="1092607"/>
              </a:xfrm>
              <a:prstGeom prst="rect">
                <a:avLst/>
              </a:prstGeom>
              <a:blipFill>
                <a:blip r:embed="rId11"/>
                <a:stretch>
                  <a:fillRect t="-2273" b="-5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95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52" grpId="0" animBg="1"/>
      <p:bldP spid="54" grpId="0" animBg="1"/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DC3-BD57-B94B-B062-B69C76A9F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97E9B-E8F1-0B4F-B715-9EAA9108BB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Scalars, vectors, and functions can be random</a:t>
            </a:r>
          </a:p>
          <a:p>
            <a:endParaRPr lang="en-US" dirty="0"/>
          </a:p>
          <a:p>
            <a:r>
              <a:rPr lang="en-US" dirty="0"/>
              <a:t>Useful to model</a:t>
            </a:r>
          </a:p>
          <a:p>
            <a:pPr lvl="1"/>
            <a:r>
              <a:rPr lang="en-US" dirty="0"/>
              <a:t>Signals with random data</a:t>
            </a:r>
          </a:p>
          <a:p>
            <a:pPr lvl="1"/>
            <a:r>
              <a:rPr lang="en-US" dirty="0"/>
              <a:t>Complicated communication channels</a:t>
            </a:r>
          </a:p>
          <a:p>
            <a:pPr lvl="1"/>
            <a:r>
              <a:rPr lang="en-US" dirty="0"/>
              <a:t>Thermal noise</a:t>
            </a:r>
          </a:p>
          <a:p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6C7F2-0061-D742-9D0C-B30716189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3EE0-C62F-4843-B1D1-BD07B6916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23336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0827F5F-70A2-8847-826F-F024CC552B92}"/>
              </a:ext>
            </a:extLst>
          </p:cNvPr>
          <p:cNvSpPr txBox="1">
            <a:spLocks/>
          </p:cNvSpPr>
          <p:nvPr/>
        </p:nvSpPr>
        <p:spPr>
          <a:xfrm>
            <a:off x="2147455" y="2742997"/>
            <a:ext cx="7897090" cy="3879474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pPr algn="ctr"/>
            <a:br>
              <a:rPr lang="en-US" dirty="0"/>
            </a:br>
            <a:r>
              <a:rPr lang="en-US" sz="4100" b="1" dirty="0"/>
              <a:t>Multiple Antenna Communications</a:t>
            </a:r>
            <a:endParaRPr lang="en-US" b="1" dirty="0"/>
          </a:p>
          <a:p>
            <a:pPr algn="ctr"/>
            <a:endParaRPr lang="en-US" b="1" dirty="0"/>
          </a:p>
          <a:p>
            <a:pPr algn="ctr">
              <a:spcAft>
                <a:spcPts val="600"/>
              </a:spcAft>
            </a:pPr>
            <a:r>
              <a:rPr lang="en-US" sz="2900" dirty="0"/>
              <a:t>Background Lecture:</a:t>
            </a:r>
          </a:p>
          <a:p>
            <a:pPr algn="ctr"/>
            <a:r>
              <a:rPr lang="en-US" sz="2900" b="1" dirty="0"/>
              <a:t>Random Variables</a:t>
            </a:r>
          </a:p>
          <a:p>
            <a:pPr algn="ctr"/>
            <a:endParaRPr lang="en-US" sz="2900" dirty="0"/>
          </a:p>
          <a:p>
            <a:pPr algn="ctr"/>
            <a:r>
              <a:rPr lang="en-US" sz="2900" i="1" dirty="0"/>
              <a:t>Emil Björnson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A755F-E0CF-0349-AD91-2C8C7D91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6706" y="-347447"/>
            <a:ext cx="11192092" cy="547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3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9F3-AB70-2741-BF1B-7C4F0DC1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E0C6F-19C8-9643-9708-2DF65FB0F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E" dirty="0"/>
              <a:t>Random variables</a:t>
            </a:r>
          </a:p>
          <a:p>
            <a:pPr lvl="1"/>
            <a:r>
              <a:rPr lang="en-SE" dirty="0"/>
              <a:t>Real and complex</a:t>
            </a:r>
          </a:p>
          <a:p>
            <a:pPr lvl="1"/>
            <a:r>
              <a:rPr lang="en-SE" dirty="0"/>
              <a:t>Mean and variance</a:t>
            </a:r>
          </a:p>
          <a:p>
            <a:pPr lvl="1"/>
            <a:r>
              <a:rPr lang="en-SE" dirty="0"/>
              <a:t>Gaussian distribution</a:t>
            </a:r>
          </a:p>
          <a:p>
            <a:endParaRPr lang="en-SE" dirty="0"/>
          </a:p>
          <a:p>
            <a:r>
              <a:rPr lang="en-SE" dirty="0"/>
              <a:t>Random vectors</a:t>
            </a:r>
          </a:p>
          <a:p>
            <a:pPr marL="0" indent="0">
              <a:buNone/>
            </a:pPr>
            <a:endParaRPr lang="en-SE" dirty="0"/>
          </a:p>
          <a:p>
            <a:r>
              <a:rPr lang="en-SE" dirty="0"/>
              <a:t>Random processes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2ABDB-B6F7-9744-AF14-98A5868C3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Multiple Antenna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99C17-295D-E34D-B8BE-A1E97E380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1850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97396-AC22-5E4A-AD12-8314602F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F947A89-7442-5645-A576-4187CCC9CBE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6749147" cy="4066288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  <a:tabLst>
                    <a:tab pos="1828800" algn="l"/>
                  </a:tabLst>
                </a:pPr>
                <a:r>
                  <a:rPr lang="en-US" dirty="0"/>
                  <a:t>Total probability:</a:t>
                </a:r>
                <a:endParaRPr lang="en-US" dirty="0">
                  <a:latin typeface="Bookman Old Style" pitchFamily="18" charset="0"/>
                </a:endParaRPr>
              </a:p>
              <a:p>
                <a:pPr>
                  <a:buNone/>
                  <a:tabLst>
                    <a:tab pos="1828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Ω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>
                  <a:buNone/>
                  <a:tabLst>
                    <a:tab pos="1828800" algn="l"/>
                  </a:tabLst>
                </a:pPr>
                <a:endParaRPr lang="en-US" dirty="0"/>
              </a:p>
              <a:p>
                <a:pPr>
                  <a:spcAft>
                    <a:spcPts val="1200"/>
                  </a:spcAft>
                  <a:tabLst>
                    <a:tab pos="1828800" algn="l"/>
                  </a:tabLst>
                </a:pPr>
                <a:r>
                  <a:rPr lang="en-US" dirty="0"/>
                  <a:t>Probability of event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dirty="0"/>
                  <a:t>:</a:t>
                </a:r>
                <a:endParaRPr lang="en-US" dirty="0">
                  <a:latin typeface="Bookman Old Style" pitchFamily="18" charset="0"/>
                </a:endParaRPr>
              </a:p>
              <a:p>
                <a:pPr marL="0" indent="0">
                  <a:buNone/>
                  <a:tabLst>
                    <a:tab pos="1828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charset="0"/>
                        </a:rPr>
                        <m:t>Pr</m:t>
                      </m:r>
                      <m:r>
                        <a:rPr lang="en-US" i="1">
                          <a:latin typeface="Cambria Math" charset="0"/>
                        </a:rPr>
                        <m:t>⁡{</m:t>
                      </m:r>
                      <m:r>
                        <a:rPr lang="en-US" i="1">
                          <a:latin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</a:rPr>
                        <m:t>}∈ [0,1]</m:t>
                      </m:r>
                    </m:oMath>
                  </m:oMathPara>
                </a14:m>
                <a:endParaRPr lang="en-US" dirty="0">
                  <a:latin typeface="Bookman Old Style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F947A89-7442-5645-A576-4187CCC9C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6749147" cy="4066288"/>
              </a:xfrm>
              <a:blipFill>
                <a:blip r:embed="rId2"/>
                <a:stretch>
                  <a:fillRect l="-1126" t="-218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D139B-FE98-E441-AFEB-28102EDB3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844CD-24EC-B348-9645-481826315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3</a:t>
            </a:fld>
            <a:endParaRPr lang="sv-SE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A45B36A-39F8-7A4B-A94A-49023C6B5C07}"/>
              </a:ext>
            </a:extLst>
          </p:cNvPr>
          <p:cNvSpPr/>
          <p:nvPr/>
        </p:nvSpPr>
        <p:spPr bwMode="auto">
          <a:xfrm>
            <a:off x="7014952" y="626340"/>
            <a:ext cx="2018342" cy="1526454"/>
          </a:xfrm>
          <a:custGeom>
            <a:avLst/>
            <a:gdLst>
              <a:gd name="connsiteX0" fmla="*/ 24704 w 2018342"/>
              <a:gd name="connsiteY0" fmla="*/ 826506 h 1526454"/>
              <a:gd name="connsiteX1" fmla="*/ 780078 w 2018342"/>
              <a:gd name="connsiteY1" fmla="*/ 44628 h 1526454"/>
              <a:gd name="connsiteX2" fmla="*/ 1853504 w 2018342"/>
              <a:gd name="connsiteY2" fmla="*/ 177149 h 1526454"/>
              <a:gd name="connsiteX3" fmla="*/ 1946269 w 2018342"/>
              <a:gd name="connsiteY3" fmla="*/ 853010 h 1526454"/>
              <a:gd name="connsiteX4" fmla="*/ 1177643 w 2018342"/>
              <a:gd name="connsiteY4" fmla="*/ 1462610 h 1526454"/>
              <a:gd name="connsiteX5" fmla="*/ 276495 w 2018342"/>
              <a:gd name="connsiteY5" fmla="*/ 1436106 h 1526454"/>
              <a:gd name="connsiteX6" fmla="*/ 24704 w 2018342"/>
              <a:gd name="connsiteY6" fmla="*/ 826506 h 15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342" h="1526454">
                <a:moveTo>
                  <a:pt x="24704" y="826506"/>
                </a:moveTo>
                <a:cubicBezTo>
                  <a:pt x="108635" y="594593"/>
                  <a:pt x="475278" y="152854"/>
                  <a:pt x="780078" y="44628"/>
                </a:cubicBezTo>
                <a:cubicBezTo>
                  <a:pt x="1084878" y="-63598"/>
                  <a:pt x="1659139" y="42419"/>
                  <a:pt x="1853504" y="177149"/>
                </a:cubicBezTo>
                <a:cubicBezTo>
                  <a:pt x="2047869" y="311879"/>
                  <a:pt x="2058912" y="638767"/>
                  <a:pt x="1946269" y="853010"/>
                </a:cubicBezTo>
                <a:cubicBezTo>
                  <a:pt x="1833626" y="1067253"/>
                  <a:pt x="1455939" y="1365427"/>
                  <a:pt x="1177643" y="1462610"/>
                </a:cubicBezTo>
                <a:cubicBezTo>
                  <a:pt x="899347" y="1559793"/>
                  <a:pt x="470860" y="1542123"/>
                  <a:pt x="276495" y="1436106"/>
                </a:cubicBezTo>
                <a:cubicBezTo>
                  <a:pt x="82130" y="1330089"/>
                  <a:pt x="-59227" y="1058419"/>
                  <a:pt x="24704" y="826506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733CFB-F991-9142-9045-872DD1337633}"/>
                  </a:ext>
                </a:extLst>
              </p:cNvPr>
              <p:cNvSpPr txBox="1"/>
              <p:nvPr/>
            </p:nvSpPr>
            <p:spPr>
              <a:xfrm>
                <a:off x="7273267" y="976751"/>
                <a:ext cx="1829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Sample space:</a:t>
                </a:r>
                <a14:m>
                  <m:oMath xmlns:m="http://schemas.openxmlformats.org/officeDocument/2006/math">
                    <m:r>
                      <a:rPr lang="sv-SE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733CFB-F991-9142-9045-872DD1337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267" y="976751"/>
                <a:ext cx="1829540" cy="369332"/>
              </a:xfrm>
              <a:prstGeom prst="rect">
                <a:avLst/>
              </a:prstGeom>
              <a:blipFill>
                <a:blip r:embed="rId3"/>
                <a:stretch>
                  <a:fillRect l="-2759" t="-6452" b="-2258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CBFBFF-696F-DA4A-B79A-BE34BCDD0E96}"/>
              </a:ext>
            </a:extLst>
          </p:cNvPr>
          <p:cNvCxnSpPr/>
          <p:nvPr/>
        </p:nvCxnSpPr>
        <p:spPr bwMode="auto">
          <a:xfrm>
            <a:off x="7622927" y="3016890"/>
            <a:ext cx="371250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A3986F80-DCFA-524E-A705-2C968595112A}"/>
              </a:ext>
            </a:extLst>
          </p:cNvPr>
          <p:cNvSpPr/>
          <p:nvPr/>
        </p:nvSpPr>
        <p:spPr bwMode="auto">
          <a:xfrm>
            <a:off x="7663023" y="1595999"/>
            <a:ext cx="740847" cy="1394241"/>
          </a:xfrm>
          <a:custGeom>
            <a:avLst/>
            <a:gdLst>
              <a:gd name="connsiteX0" fmla="*/ 0 w 755374"/>
              <a:gd name="connsiteY0" fmla="*/ 0 h 1378226"/>
              <a:gd name="connsiteX1" fmla="*/ 636104 w 755374"/>
              <a:gd name="connsiteY1" fmla="*/ 702365 h 1378226"/>
              <a:gd name="connsiteX2" fmla="*/ 755374 w 755374"/>
              <a:gd name="connsiteY2" fmla="*/ 1378226 h 137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374" h="1378226">
                <a:moveTo>
                  <a:pt x="0" y="0"/>
                </a:moveTo>
                <a:cubicBezTo>
                  <a:pt x="255104" y="236330"/>
                  <a:pt x="510208" y="472661"/>
                  <a:pt x="636104" y="702365"/>
                </a:cubicBezTo>
                <a:cubicBezTo>
                  <a:pt x="762000" y="932069"/>
                  <a:pt x="697948" y="1250122"/>
                  <a:pt x="755374" y="1378226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>
              <a:ln w="28575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D7079F-B5A8-514E-9F2A-9E473692685C}"/>
                  </a:ext>
                </a:extLst>
              </p:cNvPr>
              <p:cNvSpPr txBox="1"/>
              <p:nvPr/>
            </p:nvSpPr>
            <p:spPr>
              <a:xfrm>
                <a:off x="7304801" y="1360706"/>
                <a:ext cx="409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D7079F-B5A8-514E-9F2A-9E4736926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801" y="1360706"/>
                <a:ext cx="4093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512FB25-968F-FD45-A25A-266B27546E19}"/>
                  </a:ext>
                </a:extLst>
              </p:cNvPr>
              <p:cNvSpPr/>
              <p:nvPr/>
            </p:nvSpPr>
            <p:spPr>
              <a:xfrm>
                <a:off x="7802005" y="3448938"/>
                <a:ext cx="325576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Measureable sample space: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  <m:r>
                        <a:rPr lang="sv-SE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sv-SE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:</m:t>
                          </m:r>
                          <m:r>
                            <a:rPr lang="sv-SE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sv-SE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for</m:t>
                          </m:r>
                          <m:r>
                            <a:rPr lang="sv-SE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sv-SE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some</m:t>
                          </m:r>
                          <m:r>
                            <a:rPr lang="sv-SE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sv-SE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  <m:r>
                            <a:rPr lang="sv-SE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512FB25-968F-FD45-A25A-266B27546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005" y="3448938"/>
                <a:ext cx="3255763" cy="646331"/>
              </a:xfrm>
              <a:prstGeom prst="rect">
                <a:avLst/>
              </a:prstGeom>
              <a:blipFill>
                <a:blip r:embed="rId5"/>
                <a:stretch>
                  <a:fillRect t="-3846" b="-96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00C9AEED-533F-6643-A462-93AA4CE96A99}"/>
              </a:ext>
            </a:extLst>
          </p:cNvPr>
          <p:cNvSpPr/>
          <p:nvPr/>
        </p:nvSpPr>
        <p:spPr bwMode="auto">
          <a:xfrm rot="16200000">
            <a:off x="9260407" y="1589935"/>
            <a:ext cx="314680" cy="3259310"/>
          </a:xfrm>
          <a:prstGeom prst="leftBrac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indent="-350838" defTabSz="9144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</a:pPr>
            <a:endParaRPr lang="en-US" sz="1200" i="1"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24F7596-8BC2-BC44-A083-3C45C47DA894}"/>
                  </a:ext>
                </a:extLst>
              </p:cNvPr>
              <p:cNvSpPr/>
              <p:nvPr/>
            </p:nvSpPr>
            <p:spPr>
              <a:xfrm>
                <a:off x="8362338" y="2152794"/>
                <a:ext cx="7668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𝑋</m:t>
                      </m:r>
                      <m:d>
                        <m:dPr>
                          <m:ctrlPr>
                            <a:rPr lang="sv-SE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sv-SE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24F7596-8BC2-BC44-A083-3C45C47DA8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338" y="2152794"/>
                <a:ext cx="7668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D9C3E62B-22EB-6144-893D-BA84D8152984}"/>
              </a:ext>
            </a:extLst>
          </p:cNvPr>
          <p:cNvSpPr/>
          <p:nvPr/>
        </p:nvSpPr>
        <p:spPr>
          <a:xfrm>
            <a:off x="9068797" y="1585441"/>
            <a:ext cx="176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Random variable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DD7C85-3E19-134B-BC96-CF490C38C30A}"/>
              </a:ext>
            </a:extLst>
          </p:cNvPr>
          <p:cNvCxnSpPr/>
          <p:nvPr/>
        </p:nvCxnSpPr>
        <p:spPr bwMode="auto">
          <a:xfrm flipH="1">
            <a:off x="9009688" y="1923970"/>
            <a:ext cx="699314" cy="40071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877444F-41D5-724C-B136-813124B86467}"/>
              </a:ext>
            </a:extLst>
          </p:cNvPr>
          <p:cNvSpPr/>
          <p:nvPr/>
        </p:nvSpPr>
        <p:spPr bwMode="auto">
          <a:xfrm>
            <a:off x="8383104" y="2993851"/>
            <a:ext cx="45719" cy="4571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7F955F-B979-D943-82B1-BB3EFABCE667}"/>
              </a:ext>
            </a:extLst>
          </p:cNvPr>
          <p:cNvSpPr/>
          <p:nvPr/>
        </p:nvSpPr>
        <p:spPr bwMode="auto">
          <a:xfrm flipV="1">
            <a:off x="8984205" y="2990822"/>
            <a:ext cx="576000" cy="576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F1EE3E7-92B3-3C43-A9C5-7B2FAA78C27B}"/>
              </a:ext>
            </a:extLst>
          </p:cNvPr>
          <p:cNvSpPr/>
          <p:nvPr/>
        </p:nvSpPr>
        <p:spPr bwMode="auto">
          <a:xfrm>
            <a:off x="9284723" y="2431535"/>
            <a:ext cx="701536" cy="530200"/>
          </a:xfrm>
          <a:custGeom>
            <a:avLst/>
            <a:gdLst>
              <a:gd name="connsiteX0" fmla="*/ 959371 w 959371"/>
              <a:gd name="connsiteY0" fmla="*/ 0 h 509665"/>
              <a:gd name="connsiteX1" fmla="*/ 262328 w 959371"/>
              <a:gd name="connsiteY1" fmla="*/ 322288 h 509665"/>
              <a:gd name="connsiteX2" fmla="*/ 0 w 959371"/>
              <a:gd name="connsiteY2" fmla="*/ 509665 h 50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9371" h="509665">
                <a:moveTo>
                  <a:pt x="959371" y="0"/>
                </a:moveTo>
                <a:cubicBezTo>
                  <a:pt x="690797" y="118672"/>
                  <a:pt x="422223" y="237344"/>
                  <a:pt x="262328" y="322288"/>
                </a:cubicBezTo>
                <a:cubicBezTo>
                  <a:pt x="102433" y="407232"/>
                  <a:pt x="26233" y="480934"/>
                  <a:pt x="0" y="509665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indent="-350838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C953D7-4F68-A745-AE8F-73F8DEBCD3F3}"/>
                  </a:ext>
                </a:extLst>
              </p:cNvPr>
              <p:cNvSpPr/>
              <p:nvPr/>
            </p:nvSpPr>
            <p:spPr>
              <a:xfrm>
                <a:off x="9940538" y="2171561"/>
                <a:ext cx="9065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Event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C953D7-4F68-A745-AE8F-73F8DEBCD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0538" y="2171561"/>
                <a:ext cx="906530" cy="369332"/>
              </a:xfrm>
              <a:prstGeom prst="rect">
                <a:avLst/>
              </a:prstGeom>
              <a:blipFill>
                <a:blip r:embed="rId7"/>
                <a:stretch>
                  <a:fillRect l="-5556" t="-6452" b="-2258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9147E8D8-0582-B142-BA29-C7B6B6B8DF58}"/>
              </a:ext>
            </a:extLst>
          </p:cNvPr>
          <p:cNvSpPr/>
          <p:nvPr/>
        </p:nvSpPr>
        <p:spPr bwMode="auto">
          <a:xfrm flipV="1">
            <a:off x="9380833" y="2990822"/>
            <a:ext cx="576000" cy="576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1815EEF-87C8-0A45-9F11-0B4C7C751888}"/>
              </a:ext>
            </a:extLst>
          </p:cNvPr>
          <p:cNvSpPr/>
          <p:nvPr/>
        </p:nvSpPr>
        <p:spPr bwMode="auto">
          <a:xfrm>
            <a:off x="9919915" y="2725910"/>
            <a:ext cx="891526" cy="261733"/>
          </a:xfrm>
          <a:custGeom>
            <a:avLst/>
            <a:gdLst>
              <a:gd name="connsiteX0" fmla="*/ 959371 w 959371"/>
              <a:gd name="connsiteY0" fmla="*/ 0 h 509665"/>
              <a:gd name="connsiteX1" fmla="*/ 262328 w 959371"/>
              <a:gd name="connsiteY1" fmla="*/ 322288 h 509665"/>
              <a:gd name="connsiteX2" fmla="*/ 0 w 959371"/>
              <a:gd name="connsiteY2" fmla="*/ 509665 h 50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9371" h="509665">
                <a:moveTo>
                  <a:pt x="959371" y="0"/>
                </a:moveTo>
                <a:cubicBezTo>
                  <a:pt x="690797" y="118672"/>
                  <a:pt x="422223" y="237344"/>
                  <a:pt x="262328" y="322288"/>
                </a:cubicBezTo>
                <a:cubicBezTo>
                  <a:pt x="102433" y="407232"/>
                  <a:pt x="26233" y="480934"/>
                  <a:pt x="0" y="509665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indent="-350838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52112D0-6B79-0B4D-BC5E-644537FEDEBB}"/>
                  </a:ext>
                </a:extLst>
              </p:cNvPr>
              <p:cNvSpPr/>
              <p:nvPr/>
            </p:nvSpPr>
            <p:spPr>
              <a:xfrm>
                <a:off x="10811441" y="2527570"/>
                <a:ext cx="9169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Event </a:t>
                </a:r>
                <a14:m>
                  <m:oMath xmlns:m="http://schemas.openxmlformats.org/officeDocument/2006/math">
                    <m:r>
                      <a:rPr lang="sv-SE" b="0" i="1" dirty="0" smtClean="0">
                        <a:latin typeface="Cambria Math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52112D0-6B79-0B4D-BC5E-644537FED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1441" y="2527570"/>
                <a:ext cx="916918" cy="369332"/>
              </a:xfrm>
              <a:prstGeom prst="rect">
                <a:avLst/>
              </a:prstGeom>
              <a:blipFill>
                <a:blip r:embed="rId8"/>
                <a:stretch>
                  <a:fillRect l="-5479" t="-10000" b="-23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90DEEAD-B4F4-524C-A271-91E6A2BAAA3D}"/>
                  </a:ext>
                </a:extLst>
              </p:cNvPr>
              <p:cNvSpPr/>
              <p:nvPr/>
            </p:nvSpPr>
            <p:spPr>
              <a:xfrm>
                <a:off x="835548" y="4545970"/>
                <a:ext cx="4557276" cy="140651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chemeClr val="tx1"/>
                    </a:solidFill>
                  </a:rPr>
                  <a:t>Example: Thermal noise</a:t>
                </a: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l-GR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lang="sv-S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Location of all electrons</a:t>
                </a: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sv-SE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d>
                      <m:dPr>
                        <m:ctrlPr>
                          <a:rPr lang="sv-S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sv-SE" sz="20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e>
                    </m:d>
                    <m:r>
                      <a:rPr lang="sv-S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Measured voltage over a resistor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90DEEAD-B4F4-524C-A271-91E6A2BAA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48" y="4545970"/>
                <a:ext cx="4557276" cy="1406513"/>
              </a:xfrm>
              <a:prstGeom prst="rect">
                <a:avLst/>
              </a:prstGeom>
              <a:blipFill>
                <a:blip r:embed="rId9"/>
                <a:stretch>
                  <a:fillRect t="-1786" b="-89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34F106-133A-564E-A7CC-BC1B36FE509B}"/>
                  </a:ext>
                </a:extLst>
              </p:cNvPr>
              <p:cNvSpPr/>
              <p:nvPr/>
            </p:nvSpPr>
            <p:spPr>
              <a:xfrm>
                <a:off x="6799177" y="4545970"/>
                <a:ext cx="4468234" cy="140651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chemeClr val="tx1"/>
                    </a:solidFill>
                  </a:rPr>
                  <a:t>Example: Wireless channel</a:t>
                </a: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l-GR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lang="sv-S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Locations of all objects</a:t>
                </a: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sv-SE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d>
                      <m:dPr>
                        <m:ctrlPr>
                          <a:rPr lang="sv-S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sv-SE" sz="20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e>
                    </m:d>
                    <m:r>
                      <a:rPr lang="sv-S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Measured impulse response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34F106-133A-564E-A7CC-BC1B36FE50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177" y="4545970"/>
                <a:ext cx="4468234" cy="1406513"/>
              </a:xfrm>
              <a:prstGeom prst="rect">
                <a:avLst/>
              </a:prstGeom>
              <a:blipFill>
                <a:blip r:embed="rId10"/>
                <a:stretch>
                  <a:fillRect t="-1786" b="-89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86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0" grpId="0" animBg="1"/>
      <p:bldP spid="21" grpId="0" animBg="1"/>
      <p:bldP spid="22" grpId="0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BBF5BFF-A3B6-6243-8130-76022A042487}"/>
              </a:ext>
            </a:extLst>
          </p:cNvPr>
          <p:cNvSpPr/>
          <p:nvPr/>
        </p:nvSpPr>
        <p:spPr>
          <a:xfrm>
            <a:off x="128588" y="6029325"/>
            <a:ext cx="12063412" cy="328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E3D1C-C803-F643-8516-E1115F9A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Probability density for </a:t>
            </a:r>
            <a:r>
              <a:rPr lang="en-SE" i="1" dirty="0"/>
              <a:t>real</a:t>
            </a:r>
            <a:r>
              <a:rPr lang="en-SE" dirty="0"/>
              <a:t>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F9BCCF1-3D81-A24C-87CE-A1C78535972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>
                  <a:spcAft>
                    <a:spcPts val="552"/>
                  </a:spcAft>
                  <a:tabLst>
                    <a:tab pos="1828800" algn="l"/>
                  </a:tabLst>
                </a:pPr>
                <a:r>
                  <a:rPr lang="en-US" dirty="0"/>
                  <a:t>Cumulative distribution function (CDF):</a:t>
                </a:r>
                <a:endParaRPr lang="en-US" dirty="0">
                  <a:latin typeface="Bookman Old Style" pitchFamily="18" charset="0"/>
                </a:endParaRPr>
              </a:p>
              <a:p>
                <a:pPr marL="0" indent="0">
                  <a:spcAft>
                    <a:spcPts val="2352"/>
                  </a:spcAft>
                  <a:buNone/>
                  <a:tabLst>
                    <a:tab pos="1828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</a:rPr>
                        <m:t>𝐹</m:t>
                      </m:r>
                      <m:r>
                        <a:rPr lang="en-US" sz="2000" i="1" baseline="-25000">
                          <a:latin typeface="Cambria Math" charset="0"/>
                        </a:rPr>
                        <m:t>𝑋</m:t>
                      </m:r>
                      <m:r>
                        <a:rPr lang="en-US" sz="2000" i="1">
                          <a:latin typeface="Cambria Math" charset="0"/>
                        </a:rPr>
                        <m:t>(</m:t>
                      </m:r>
                      <m:r>
                        <a:rPr lang="en-US" sz="2000" i="1">
                          <a:latin typeface="Cambria Math" charset="0"/>
                        </a:rPr>
                        <m:t>𝑥</m:t>
                      </m:r>
                      <m:r>
                        <a:rPr lang="en-US" sz="2000" i="1">
                          <a:latin typeface="Cambria Math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2000" i="1">
                          <a:latin typeface="Cambria Math" charset="0"/>
                        </a:rPr>
                        <m:t>Pr</m:t>
                      </m:r>
                      <m:r>
                        <a:rPr lang="en-US" sz="2000" i="1">
                          <a:latin typeface="Cambria Math" charset="0"/>
                        </a:rPr>
                        <m:t>⁡{</m:t>
                      </m:r>
                      <m:r>
                        <a:rPr lang="en-US" sz="2000" i="1">
                          <a:latin typeface="Cambria Math" charset="0"/>
                        </a:rPr>
                        <m:t>𝑋</m:t>
                      </m:r>
                      <m:r>
                        <a:rPr lang="en-US" sz="2000" i="1">
                          <a:latin typeface="Cambria Math" charset="0"/>
                        </a:rPr>
                        <m:t>≤</m:t>
                      </m:r>
                      <m:r>
                        <a:rPr lang="en-US" sz="2000" i="1">
                          <a:latin typeface="Cambria Math" charset="0"/>
                        </a:rPr>
                        <m:t>𝑥</m:t>
                      </m:r>
                      <m:r>
                        <a:rPr lang="en-US" sz="2000" i="1">
                          <a:latin typeface="Cambria Math" charset="0"/>
                        </a:rPr>
                        <m:t>}∈[0,1]</m:t>
                      </m:r>
                    </m:oMath>
                  </m:oMathPara>
                </a14:m>
                <a:endParaRPr lang="en-US" sz="2000" dirty="0">
                  <a:latin typeface="Bookman Old Style" pitchFamily="18" charset="0"/>
                  <a:sym typeface="Symbol" pitchFamily="18" charset="2"/>
                </a:endParaRPr>
              </a:p>
              <a:p>
                <a:pPr marL="0" indent="0">
                  <a:buNone/>
                  <a:tabLst>
                    <a:tab pos="1828800" algn="l"/>
                  </a:tabLst>
                </a:pPr>
                <a:endParaRPr lang="en-US" dirty="0">
                  <a:sym typeface="Symbol" pitchFamily="18" charset="2"/>
                </a:endParaRPr>
              </a:p>
              <a:p>
                <a:pPr>
                  <a:tabLst>
                    <a:tab pos="1828800" algn="l"/>
                  </a:tabLst>
                </a:pPr>
                <a:r>
                  <a:rPr lang="en-US" dirty="0">
                    <a:sym typeface="Symbol" pitchFamily="18" charset="2"/>
                  </a:rPr>
                  <a:t>Probability density function (PDF):</a:t>
                </a:r>
                <a:endParaRPr lang="en-US" dirty="0">
                  <a:latin typeface="Bookman Old Style" pitchFamily="18" charset="0"/>
                  <a:sym typeface="Symbol" pitchFamily="18" charset="2"/>
                </a:endParaRPr>
              </a:p>
              <a:p>
                <a:pPr marL="0" indent="0">
                  <a:buNone/>
                  <a:tabLst>
                    <a:tab pos="1828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sym typeface="Symbol" pitchFamily="18" charset="2"/>
                        </a:rPr>
                        <m:t>𝑓</m:t>
                      </m:r>
                      <m:r>
                        <a:rPr lang="en-US" sz="2000" i="1" baseline="-25000">
                          <a:latin typeface="Cambria Math" charset="0"/>
                          <a:sym typeface="Symbol" pitchFamily="18" charset="2"/>
                        </a:rPr>
                        <m:t>𝑋</m:t>
                      </m:r>
                      <m:r>
                        <a:rPr lang="en-US" sz="2000" i="1">
                          <a:latin typeface="Cambria Math" charset="0"/>
                          <a:sym typeface="Symbol" pitchFamily="18" charset="2"/>
                        </a:rPr>
                        <m:t>(</m:t>
                      </m:r>
                      <m:r>
                        <a:rPr lang="en-US" sz="2000" i="1">
                          <a:latin typeface="Cambria Math" charset="0"/>
                          <a:sym typeface="Symbol" pitchFamily="18" charset="2"/>
                        </a:rPr>
                        <m:t>𝑥</m:t>
                      </m:r>
                      <m:r>
                        <a:rPr lang="en-US" sz="2000" i="1">
                          <a:latin typeface="Cambria Math" charset="0"/>
                          <a:sym typeface="Symbol" pitchFamily="18" charset="2"/>
                        </a:rPr>
                        <m:t>) 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  <a:sym typeface="Symbol" pitchFamily="18" charset="2"/>
                            </a:rPr>
                            <m:t>𝑑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  <a:sym typeface="Symbol" pitchFamily="18" charset="2"/>
                            </a:rPr>
                            <m:t>𝑑𝑥</m:t>
                          </m:r>
                        </m:den>
                      </m:f>
                      <m:r>
                        <a:rPr lang="en-US" sz="2000" i="1">
                          <a:latin typeface="Cambria Math" charset="0"/>
                          <a:sym typeface="Symbol" pitchFamily="18" charset="2"/>
                        </a:rPr>
                        <m:t>𝐹</m:t>
                      </m:r>
                      <m:r>
                        <a:rPr lang="en-US" sz="2000" i="1" baseline="-25000">
                          <a:latin typeface="Cambria Math" charset="0"/>
                          <a:sym typeface="Symbol" pitchFamily="18" charset="2"/>
                        </a:rPr>
                        <m:t>𝑋</m:t>
                      </m:r>
                      <m:r>
                        <a:rPr lang="en-US" sz="2000" i="1">
                          <a:latin typeface="Cambria Math" charset="0"/>
                          <a:sym typeface="Symbol" pitchFamily="18" charset="2"/>
                        </a:rPr>
                        <m:t>(</m:t>
                      </m:r>
                      <m:r>
                        <a:rPr lang="en-US" sz="2000" i="1">
                          <a:latin typeface="Cambria Math" charset="0"/>
                          <a:sym typeface="Symbol" pitchFamily="18" charset="2"/>
                        </a:rPr>
                        <m:t>𝑥</m:t>
                      </m:r>
                      <m:r>
                        <a:rPr lang="en-US" sz="2000" i="1">
                          <a:latin typeface="Cambria Math" charset="0"/>
                          <a:sym typeface="Symbol" pitchFamily="18" charset="2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Bookman Old Style" pitchFamily="18" charset="0"/>
                  <a:sym typeface="Symbol" pitchFamily="18" charset="2"/>
                </a:endParaRPr>
              </a:p>
              <a:p>
                <a:pPr marL="0" indent="0">
                  <a:buNone/>
                  <a:tabLst>
                    <a:tab pos="1828800" algn="l"/>
                  </a:tabLst>
                </a:pPr>
                <a:endParaRPr lang="en-US" sz="2000" dirty="0">
                  <a:latin typeface="Bookman Old Style" pitchFamily="18" charset="0"/>
                  <a:sym typeface="Symbol" pitchFamily="18" charset="2"/>
                </a:endParaRPr>
              </a:p>
              <a:p>
                <a:pPr lvl="1">
                  <a:tabLst>
                    <a:tab pos="1828800" algn="l"/>
                  </a:tabLst>
                </a:pPr>
                <a:r>
                  <a:rPr lang="en-US" dirty="0">
                    <a:sym typeface="Symbol" pitchFamily="18" charset="2"/>
                  </a:rPr>
                  <a:t>Properties:</a:t>
                </a:r>
                <a:r>
                  <a:rPr lang="en-US" sz="2000" dirty="0"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  <a:sym typeface="Symbol" pitchFamily="18" charset="2"/>
                          </a:rPr>
                          <m:t>∞</m:t>
                        </m:r>
                      </m:sub>
                      <m:sup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  <a:sym typeface="Symbol" pitchFamily="18" charset="2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  <a:sym typeface="Symbol" pitchFamily="18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  <a:sym typeface="Symbol" pitchFamily="18" charset="2"/>
                              </a:rPr>
                              <m:t>𝑋</m:t>
                            </m:r>
                          </m:sub>
                        </m:sSub>
                        <m:r>
                          <a:rPr lang="en-US" sz="2000" i="1">
                            <a:latin typeface="Cambria Math" charset="0"/>
                            <a:sym typeface="Symbol" pitchFamily="18" charset="2"/>
                          </a:rPr>
                          <m:t>(</m:t>
                        </m:r>
                        <m:r>
                          <a:rPr lang="en-US" sz="2000" i="1">
                            <a:latin typeface="Cambria Math" charset="0"/>
                            <a:sym typeface="Symbol" pitchFamily="18" charset="2"/>
                          </a:rPr>
                          <m:t>𝑥</m:t>
                        </m:r>
                        <m:r>
                          <a:rPr lang="en-US" sz="2000" i="1">
                            <a:latin typeface="Cambria Math" charset="0"/>
                            <a:sym typeface="Symbol" pitchFamily="18" charset="2"/>
                          </a:rPr>
                          <m:t>)</m:t>
                        </m:r>
                      </m:e>
                    </m:nary>
                    <m:r>
                      <a:rPr lang="en-US" sz="2000" i="1">
                        <a:latin typeface="Cambria Math" charset="0"/>
                        <a:sym typeface="Symbol" pitchFamily="18" charset="2"/>
                      </a:rPr>
                      <m:t>𝑑𝑥</m:t>
                    </m:r>
                    <m:r>
                      <a:rPr lang="en-US" sz="2000" i="1">
                        <a:latin typeface="Cambria Math" charset="0"/>
                        <a:sym typeface="Symbol" pitchFamily="18" charset="2"/>
                      </a:rPr>
                      <m:t> = 1</m:t>
                    </m:r>
                  </m:oMath>
                </a14:m>
                <a:endParaRPr lang="en-US" sz="2000" i="1" dirty="0">
                  <a:latin typeface="Bookman Old Style" pitchFamily="18" charset="0"/>
                  <a:sym typeface="Symbol" pitchFamily="18" charset="2"/>
                </a:endParaRPr>
              </a:p>
              <a:p>
                <a:pPr marL="0" indent="0">
                  <a:buNone/>
                  <a:tabLst>
                    <a:tab pos="1828800" algn="l"/>
                  </a:tabLst>
                </a:pPr>
                <a:r>
                  <a:rPr lang="en-US" sz="2000" i="1" dirty="0">
                    <a:latin typeface="Bookman Old Style" pitchFamily="18" charset="0"/>
                    <a:sym typeface="Symbol" pitchFamily="18" charset="2"/>
                  </a:rPr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charset="0"/>
                            <a:sym typeface="Symbol" pitchFamily="18" charset="2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charset="0"/>
                                <a:sym typeface="Symbol" pitchFamily="18" charset="2"/>
                              </a:rPr>
                              <m:t>𝑥</m:t>
                            </m:r>
                            <m:r>
                              <a:rPr lang="en-US" sz="2000" i="1" baseline="-25000">
                                <a:latin typeface="Cambria Math" charset="0"/>
                                <a:sym typeface="Symbol" pitchFamily="18" charset="2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 charset="0"/>
                                <a:sym typeface="Symbol" pitchFamily="18" charset="2"/>
                              </a:rPr>
                              <m:t>&lt;</m:t>
                            </m:r>
                            <m:r>
                              <a:rPr lang="en-US" sz="2000" i="1">
                                <a:latin typeface="Cambria Math" charset="0"/>
                                <a:sym typeface="Symbol" pitchFamily="18" charset="2"/>
                              </a:rPr>
                              <m:t>𝑋</m:t>
                            </m:r>
                            <m:r>
                              <a:rPr lang="en-US" sz="2000" i="1">
                                <a:latin typeface="Cambria Math" charset="0"/>
                                <a:sym typeface="Symbol" pitchFamily="18" charset="2"/>
                              </a:rPr>
                              <m:t>≤</m:t>
                            </m:r>
                            <m:r>
                              <a:rPr lang="en-US" sz="2000" i="1">
                                <a:latin typeface="Cambria Math" charset="0"/>
                                <a:sym typeface="Symbol" pitchFamily="18" charset="2"/>
                              </a:rPr>
                              <m:t>𝑥</m:t>
                            </m:r>
                            <m:r>
                              <a:rPr lang="en-US" sz="2000" i="1" baseline="-25000">
                                <a:latin typeface="Cambria Math" charset="0"/>
                                <a:sym typeface="Symbol" pitchFamily="18" charset="2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charset="0"/>
                        <a:sym typeface="Symbol" pitchFamily="18" charset="2"/>
                      </a:rPr>
                      <m:t>=</m:t>
                    </m:r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charset="0"/>
                                <a:sym typeface="Symbol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  <a:sym typeface="Symbol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  <a:sym typeface="Symbol" pitchFamily="18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  <a:sym typeface="Symbol" pitchFamily="18" charset="2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charset="0"/>
                                <a:sym typeface="Symbol" pitchFamily="18" charset="2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latin typeface="Cambria Math" charset="0"/>
                            <a:sym typeface="Symbol" pitchFamily="18" charset="2"/>
                          </a:rPr>
                          <m:t>𝑑𝑥</m:t>
                        </m:r>
                      </m:e>
                    </m:nary>
                  </m:oMath>
                </a14:m>
                <a:endParaRPr lang="en-US" sz="2000" i="1" dirty="0">
                  <a:latin typeface="Bookman Old Style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F9BCCF1-3D81-A24C-87CE-A1C785359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1" t="-2181" b="-1557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A5645-E042-6241-A3E0-9DB506C2C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1FE98-3999-EA47-8FB0-BB987A619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4</a:t>
            </a:fld>
            <a:endParaRPr lang="sv-SE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ED1B9BB-B47A-754D-97F7-5018E031BFC9}"/>
              </a:ext>
            </a:extLst>
          </p:cNvPr>
          <p:cNvSpPr/>
          <p:nvPr/>
        </p:nvSpPr>
        <p:spPr bwMode="auto">
          <a:xfrm rot="5400000">
            <a:off x="6411975" y="2367228"/>
            <a:ext cx="202233" cy="621235"/>
          </a:xfrm>
          <a:prstGeom prst="rightBrac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SE" sz="1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BB38A6-1BC3-054D-80B7-10F39E1CAE57}"/>
              </a:ext>
            </a:extLst>
          </p:cNvPr>
          <p:cNvSpPr txBox="1"/>
          <p:nvPr/>
        </p:nvSpPr>
        <p:spPr>
          <a:xfrm>
            <a:off x="6002726" y="2778962"/>
            <a:ext cx="1020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An event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18CE04-B963-9B46-87C7-59B4D86A45D7}"/>
              </a:ext>
            </a:extLst>
          </p:cNvPr>
          <p:cNvCxnSpPr/>
          <p:nvPr/>
        </p:nvCxnSpPr>
        <p:spPr>
          <a:xfrm>
            <a:off x="8915400" y="2686054"/>
            <a:ext cx="2651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DE8B3F-96F7-0748-A735-3E78506E3019}"/>
              </a:ext>
            </a:extLst>
          </p:cNvPr>
          <p:cNvCxnSpPr>
            <a:cxnSpLocks/>
          </p:cNvCxnSpPr>
          <p:nvPr/>
        </p:nvCxnSpPr>
        <p:spPr>
          <a:xfrm flipV="1">
            <a:off x="8915400" y="1069564"/>
            <a:ext cx="0" cy="16219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FE39C5-3D2B-6243-888F-0253476AADE7}"/>
                  </a:ext>
                </a:extLst>
              </p:cNvPr>
              <p:cNvSpPr txBox="1"/>
              <p:nvPr/>
            </p:nvSpPr>
            <p:spPr>
              <a:xfrm>
                <a:off x="9190183" y="2734129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FE39C5-3D2B-6243-888F-0253476AA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0183" y="2734129"/>
                <a:ext cx="3714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28167C-7CA6-2041-8577-B1B8ECA8ADA1}"/>
                  </a:ext>
                </a:extLst>
              </p:cNvPr>
              <p:cNvSpPr txBox="1"/>
              <p:nvPr/>
            </p:nvSpPr>
            <p:spPr>
              <a:xfrm>
                <a:off x="10466586" y="2734129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28167C-7CA6-2041-8577-B1B8ECA8A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6586" y="2734129"/>
                <a:ext cx="3714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28C061-38D8-2049-8A5B-0BEE9D1D1FB4}"/>
              </a:ext>
            </a:extLst>
          </p:cNvPr>
          <p:cNvCxnSpPr>
            <a:cxnSpLocks/>
          </p:cNvCxnSpPr>
          <p:nvPr/>
        </p:nvCxnSpPr>
        <p:spPr>
          <a:xfrm>
            <a:off x="9375907" y="2621513"/>
            <a:ext cx="0" cy="1418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DAA2A1-EA9F-A544-8D93-09165AEC9ED5}"/>
              </a:ext>
            </a:extLst>
          </p:cNvPr>
          <p:cNvCxnSpPr>
            <a:cxnSpLocks/>
          </p:cNvCxnSpPr>
          <p:nvPr/>
        </p:nvCxnSpPr>
        <p:spPr>
          <a:xfrm>
            <a:off x="10641596" y="2621513"/>
            <a:ext cx="0" cy="1418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260C06-91AC-F84B-B5D4-0FDD0163A9AF}"/>
              </a:ext>
            </a:extLst>
          </p:cNvPr>
          <p:cNvCxnSpPr>
            <a:cxnSpLocks/>
          </p:cNvCxnSpPr>
          <p:nvPr/>
        </p:nvCxnSpPr>
        <p:spPr>
          <a:xfrm flipH="1">
            <a:off x="8842110" y="1485129"/>
            <a:ext cx="1487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05350B-4592-D14D-B6CA-52EBEF37EC2A}"/>
              </a:ext>
            </a:extLst>
          </p:cNvPr>
          <p:cNvCxnSpPr/>
          <p:nvPr/>
        </p:nvCxnSpPr>
        <p:spPr>
          <a:xfrm>
            <a:off x="8915400" y="2686054"/>
            <a:ext cx="46050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1BA780-DC13-C94B-A5BA-1582B6CCBB7D}"/>
              </a:ext>
            </a:extLst>
          </p:cNvPr>
          <p:cNvCxnSpPr>
            <a:cxnSpLocks/>
          </p:cNvCxnSpPr>
          <p:nvPr/>
        </p:nvCxnSpPr>
        <p:spPr>
          <a:xfrm>
            <a:off x="10641596" y="1485129"/>
            <a:ext cx="78021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6A24BCF-904F-8445-BC35-61B28FEEE638}"/>
              </a:ext>
            </a:extLst>
          </p:cNvPr>
          <p:cNvCxnSpPr>
            <a:cxnSpLocks/>
          </p:cNvCxnSpPr>
          <p:nvPr/>
        </p:nvCxnSpPr>
        <p:spPr>
          <a:xfrm flipV="1">
            <a:off x="9375907" y="1485129"/>
            <a:ext cx="1265689" cy="12009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0C2274C-18B0-0E49-AF52-650230570141}"/>
                  </a:ext>
                </a:extLst>
              </p:cNvPr>
              <p:cNvSpPr/>
              <p:nvPr/>
            </p:nvSpPr>
            <p:spPr>
              <a:xfrm>
                <a:off x="11421813" y="2731826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sym typeface="Symbol" pitchFamily="18" charset="2"/>
                        </a:rPr>
                        <m:t>𝑥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0C2274C-18B0-0E49-AF52-650230570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1813" y="2731826"/>
                <a:ext cx="3679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44FB7D6-C1F5-1A40-A9E8-4756EE35D543}"/>
                  </a:ext>
                </a:extLst>
              </p:cNvPr>
              <p:cNvSpPr/>
              <p:nvPr/>
            </p:nvSpPr>
            <p:spPr>
              <a:xfrm>
                <a:off x="8938419" y="924421"/>
                <a:ext cx="8064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𝐹</m:t>
                      </m:r>
                      <m:r>
                        <a:rPr lang="en-US" i="1" baseline="-25000">
                          <a:latin typeface="Cambria Math" charset="0"/>
                        </a:rPr>
                        <m:t>𝑋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i="1">
                          <a:latin typeface="Cambria Math" charset="0"/>
                        </a:rPr>
                        <m:t>𝑥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44FB7D6-C1F5-1A40-A9E8-4756EE35D5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419" y="924421"/>
                <a:ext cx="806439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85B64C28-8C79-4649-ACBA-649D611BDC63}"/>
              </a:ext>
            </a:extLst>
          </p:cNvPr>
          <p:cNvSpPr/>
          <p:nvPr/>
        </p:nvSpPr>
        <p:spPr>
          <a:xfrm>
            <a:off x="8958497" y="3101158"/>
            <a:ext cx="2608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Symbol" pitchFamily="18" charset="2"/>
              </a:rPr>
              <a:t>Non-decreasing, non-zero</a:t>
            </a:r>
            <a:endParaRPr lang="en-SE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D898A3-A473-0545-B6E8-749C8A6F1FD5}"/>
              </a:ext>
            </a:extLst>
          </p:cNvPr>
          <p:cNvCxnSpPr/>
          <p:nvPr/>
        </p:nvCxnSpPr>
        <p:spPr>
          <a:xfrm>
            <a:off x="8895322" y="5883267"/>
            <a:ext cx="2651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9667452-7985-2641-BEC4-AD7CD585A1A5}"/>
              </a:ext>
            </a:extLst>
          </p:cNvPr>
          <p:cNvCxnSpPr>
            <a:cxnSpLocks/>
          </p:cNvCxnSpPr>
          <p:nvPr/>
        </p:nvCxnSpPr>
        <p:spPr>
          <a:xfrm flipV="1">
            <a:off x="8895322" y="4266777"/>
            <a:ext cx="0" cy="16219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E7D55AF-0D73-4944-BBBE-32CBC95727BC}"/>
                  </a:ext>
                </a:extLst>
              </p:cNvPr>
              <p:cNvSpPr txBox="1"/>
              <p:nvPr/>
            </p:nvSpPr>
            <p:spPr>
              <a:xfrm>
                <a:off x="9170105" y="5931342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E7D55AF-0D73-4944-BBBE-32CBC9572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105" y="5931342"/>
                <a:ext cx="3714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D82AD43-CD86-A840-BF2A-8690084BD188}"/>
                  </a:ext>
                </a:extLst>
              </p:cNvPr>
              <p:cNvSpPr txBox="1"/>
              <p:nvPr/>
            </p:nvSpPr>
            <p:spPr>
              <a:xfrm>
                <a:off x="10446508" y="5931342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D82AD43-CD86-A840-BF2A-8690084BD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6508" y="5931342"/>
                <a:ext cx="3714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9D654A4-7D9A-154F-A552-85FF2810DE1F}"/>
              </a:ext>
            </a:extLst>
          </p:cNvPr>
          <p:cNvCxnSpPr>
            <a:cxnSpLocks/>
          </p:cNvCxnSpPr>
          <p:nvPr/>
        </p:nvCxnSpPr>
        <p:spPr>
          <a:xfrm>
            <a:off x="9355829" y="5818726"/>
            <a:ext cx="0" cy="1418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7963EC-E8CF-014C-956C-EDB16BD30C27}"/>
              </a:ext>
            </a:extLst>
          </p:cNvPr>
          <p:cNvCxnSpPr>
            <a:cxnSpLocks/>
          </p:cNvCxnSpPr>
          <p:nvPr/>
        </p:nvCxnSpPr>
        <p:spPr>
          <a:xfrm>
            <a:off x="10621518" y="5818726"/>
            <a:ext cx="0" cy="1418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756ADE-3DE0-C14D-A812-B9BEADB2C76F}"/>
              </a:ext>
            </a:extLst>
          </p:cNvPr>
          <p:cNvCxnSpPr>
            <a:cxnSpLocks/>
          </p:cNvCxnSpPr>
          <p:nvPr/>
        </p:nvCxnSpPr>
        <p:spPr>
          <a:xfrm flipH="1">
            <a:off x="8822032" y="4682342"/>
            <a:ext cx="1487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BC91D13-7071-F44F-811F-ECF032ABCCB9}"/>
              </a:ext>
            </a:extLst>
          </p:cNvPr>
          <p:cNvCxnSpPr/>
          <p:nvPr/>
        </p:nvCxnSpPr>
        <p:spPr>
          <a:xfrm>
            <a:off x="8895322" y="5883267"/>
            <a:ext cx="46050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4FE8E1F-7E18-064D-8862-70BF016A7AEA}"/>
              </a:ext>
            </a:extLst>
          </p:cNvPr>
          <p:cNvCxnSpPr>
            <a:cxnSpLocks/>
          </p:cNvCxnSpPr>
          <p:nvPr/>
        </p:nvCxnSpPr>
        <p:spPr>
          <a:xfrm>
            <a:off x="10621518" y="5895562"/>
            <a:ext cx="78021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F7F788A-9813-E24A-8165-A3BDC306816F}"/>
              </a:ext>
            </a:extLst>
          </p:cNvPr>
          <p:cNvCxnSpPr>
            <a:cxnSpLocks/>
          </p:cNvCxnSpPr>
          <p:nvPr/>
        </p:nvCxnSpPr>
        <p:spPr>
          <a:xfrm>
            <a:off x="9355828" y="4682342"/>
            <a:ext cx="126569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65D1AB4-EC5E-C349-8B80-AB99A3C02EF3}"/>
                  </a:ext>
                </a:extLst>
              </p:cNvPr>
              <p:cNvSpPr/>
              <p:nvPr/>
            </p:nvSpPr>
            <p:spPr>
              <a:xfrm>
                <a:off x="11401735" y="5929039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sym typeface="Symbol" pitchFamily="18" charset="2"/>
                        </a:rPr>
                        <m:t>𝑥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65D1AB4-EC5E-C349-8B80-AB99A3C02E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1735" y="5929039"/>
                <a:ext cx="36798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18FA814-B66C-5C42-AE72-ACE117B0EF75}"/>
                  </a:ext>
                </a:extLst>
              </p:cNvPr>
              <p:cNvSpPr/>
              <p:nvPr/>
            </p:nvSpPr>
            <p:spPr>
              <a:xfrm>
                <a:off x="8918341" y="4121634"/>
                <a:ext cx="8064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baseline="-25000">
                          <a:latin typeface="Cambria Math" charset="0"/>
                        </a:rPr>
                        <m:t>𝑋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i="1">
                          <a:latin typeface="Cambria Math" charset="0"/>
                        </a:rPr>
                        <m:t>𝑥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18FA814-B66C-5C42-AE72-ACE117B0E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341" y="4121634"/>
                <a:ext cx="806439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FE8AFBC9-A0CB-DF4B-9512-3B3C4B43FD25}"/>
              </a:ext>
            </a:extLst>
          </p:cNvPr>
          <p:cNvSpPr/>
          <p:nvPr/>
        </p:nvSpPr>
        <p:spPr>
          <a:xfrm>
            <a:off x="9170105" y="6361834"/>
            <a:ext cx="1737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Symbol" pitchFamily="18" charset="2"/>
              </a:rPr>
              <a:t>Non-zero, area 1</a:t>
            </a:r>
            <a:endParaRPr lang="en-SE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5FCB1BA-B87F-F34C-BC06-A3942C261183}"/>
              </a:ext>
            </a:extLst>
          </p:cNvPr>
          <p:cNvCxnSpPr>
            <a:cxnSpLocks/>
          </p:cNvCxnSpPr>
          <p:nvPr/>
        </p:nvCxnSpPr>
        <p:spPr>
          <a:xfrm>
            <a:off x="9355828" y="4682342"/>
            <a:ext cx="0" cy="120092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8DD593C-FE80-9647-A70C-B40EFE7337B5}"/>
              </a:ext>
            </a:extLst>
          </p:cNvPr>
          <p:cNvCxnSpPr>
            <a:cxnSpLocks/>
          </p:cNvCxnSpPr>
          <p:nvPr/>
        </p:nvCxnSpPr>
        <p:spPr>
          <a:xfrm>
            <a:off x="10621518" y="4682342"/>
            <a:ext cx="0" cy="120092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C263CAE-F97C-624E-B300-F36AC2EB390F}"/>
                  </a:ext>
                </a:extLst>
              </p:cNvPr>
              <p:cNvSpPr txBox="1"/>
              <p:nvPr/>
            </p:nvSpPr>
            <p:spPr>
              <a:xfrm>
                <a:off x="8048338" y="4375976"/>
                <a:ext cx="777264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C263CAE-F97C-624E-B300-F36AC2EB3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338" y="4375976"/>
                <a:ext cx="777264" cy="612732"/>
              </a:xfrm>
              <a:prstGeom prst="rect">
                <a:avLst/>
              </a:prstGeom>
              <a:blipFill>
                <a:blip r:embed="rId11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5C95F89-06E2-E849-8064-45F36CDDA613}"/>
                  </a:ext>
                </a:extLst>
              </p:cNvPr>
              <p:cNvSpPr/>
              <p:nvPr/>
            </p:nvSpPr>
            <p:spPr>
              <a:xfrm>
                <a:off x="8525263" y="129671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5C95F89-06E2-E849-8064-45F36CDDA6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263" y="1296719"/>
                <a:ext cx="36580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>
            <a:extLst>
              <a:ext uri="{FF2B5EF4-FFF2-40B4-BE49-F238E27FC236}">
                <a16:creationId xmlns:a16="http://schemas.microsoft.com/office/drawing/2014/main" id="{3CF78F1E-2A92-264A-988A-F1FE72685D8B}"/>
              </a:ext>
            </a:extLst>
          </p:cNvPr>
          <p:cNvSpPr/>
          <p:nvPr/>
        </p:nvSpPr>
        <p:spPr>
          <a:xfrm>
            <a:off x="8708166" y="3619166"/>
            <a:ext cx="2461105" cy="328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000" b="1" dirty="0">
                <a:solidFill>
                  <a:schemeClr val="tx1"/>
                </a:solidFill>
              </a:rPr>
              <a:t>Uniform distribution</a:t>
            </a:r>
          </a:p>
        </p:txBody>
      </p:sp>
    </p:spTree>
    <p:extLst>
      <p:ext uri="{BB962C8B-B14F-4D97-AF65-F5344CB8AC3E}">
        <p14:creationId xmlns:p14="http://schemas.microsoft.com/office/powerpoint/2010/main" val="89659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8" grpId="0"/>
      <p:bldP spid="29" grpId="0"/>
      <p:bldP spid="31" grpId="0"/>
      <p:bldP spid="34" grpId="0"/>
      <p:bldP spid="35" grpId="0"/>
      <p:bldP spid="42" grpId="0"/>
      <p:bldP spid="43" grpId="0"/>
      <p:bldP spid="44" grpId="0"/>
      <p:bldP spid="52" grpId="0"/>
      <p:bldP spid="53" grpId="0"/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FACF-92EC-E04F-9636-B3EACDB4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Mean and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C8D49E0-3946-9243-9774-F9320529563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7770524" cy="40662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Mean value (expectation):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charset="0"/>
                            </a:rPr>
                            <m:t>𝑋</m:t>
                          </m:r>
                        </m:e>
                      </m:d>
                      <m:r>
                        <a:rPr lang="sv-SE" sz="2000" i="1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sz="2000" i="1">
                              <a:latin typeface="Cambria Math" charset="0"/>
                            </a:rPr>
                            <m:t>−</m:t>
                          </m:r>
                          <m:r>
                            <a:rPr lang="sv-SE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  <m:sup>
                          <m:r>
                            <a:rPr lang="sv-SE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p>
                        <m:e>
                          <m:r>
                            <a:rPr lang="sv-SE" sz="2000" i="1">
                              <a:latin typeface="Cambria Math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sv-SE" sz="2000" i="1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Quadratic mean (power):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00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sv-SE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sv-SE" sz="20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sv-SE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2000" i="1" dirty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  <m:sup>
                          <m:r>
                            <a:rPr lang="sv-SE" sz="2000" i="1" dirty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v-SE" sz="2000" i="1" dirty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sv-SE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sv-SE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v-SE" sz="20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sv-SE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sv-SE" sz="20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sv-SE" sz="2000" dirty="0">
                  <a:latin typeface="Cambria Math" panose="02040503050406030204" pitchFamily="18" charset="0"/>
                  <a:ea typeface="Cambria Math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Variance:</a:t>
                </a:r>
              </a:p>
              <a:p>
                <a:pPr marL="0" indent="0"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 dirty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sv-SE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0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sv-SE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0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sv-SE" sz="20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sv-SE" sz="2000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sv-SE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sz="2000" i="1" dirty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sv-SE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 dirty="0">
                          <a:latin typeface="Cambria Math" panose="02040503050406030204" pitchFamily="18" charset="0"/>
                        </a:rPr>
                        <m:t>                  =</m:t>
                      </m:r>
                      <m:r>
                        <a:rPr lang="sv-SE" sz="20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0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sv-SE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sv-SE" sz="2000" i="1" dirty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sv-SE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v-SE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sv-SE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0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sv-SE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C8D49E0-3946-9243-9774-F932052956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7770524" cy="4066288"/>
              </a:xfrm>
              <a:blipFill>
                <a:blip r:embed="rId2"/>
                <a:stretch>
                  <a:fillRect l="-1142" t="-23676" b="-65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34A1E-93A2-8D4A-B497-BB15AA772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D4054-1ABA-BF4E-A00A-E5E5D4688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5</a:t>
            </a:fld>
            <a:endParaRPr lang="sv-SE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C2BA71-80D6-8F4A-B3B5-AF577EF53DEA}"/>
              </a:ext>
            </a:extLst>
          </p:cNvPr>
          <p:cNvCxnSpPr/>
          <p:nvPr/>
        </p:nvCxnSpPr>
        <p:spPr>
          <a:xfrm flipV="1">
            <a:off x="6602681" y="999226"/>
            <a:ext cx="0" cy="51284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FE5B1FC-5E33-C948-9B7F-E754F11D7E90}"/>
                  </a:ext>
                </a:extLst>
              </p:cNvPr>
              <p:cNvSpPr/>
              <p:nvPr/>
            </p:nvSpPr>
            <p:spPr>
              <a:xfrm>
                <a:off x="7437732" y="149320"/>
                <a:ext cx="3636342" cy="145963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SzTx/>
                  <a:buNone/>
                </a:pPr>
                <a:r>
                  <a:rPr lang="sv-SE" sz="2000" dirty="0">
                    <a:latin typeface="Georgia" panose="02040502050405020303" pitchFamily="18" charset="0"/>
                  </a:rPr>
                  <a:t>Uniform distribution:</a:t>
                </a:r>
              </a:p>
              <a:p>
                <a:pPr marL="0" indent="0" algn="l">
                  <a:spcBef>
                    <a:spcPts val="120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i="1" dirty="0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sv-SE" sz="2000" b="0" i="1" dirty="0" smtClean="0">
                              <a:latin typeface="Cambria Math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0" i="1" dirty="0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sv-SE" sz="2000" b="0" i="1" dirty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sv-SE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sv-SE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000" b="0" i="1" dirty="0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sv-SE" sz="2000" b="0" i="1" dirty="0" smtClean="0">
                                      <a:latin typeface="Cambria Math" charset="0"/>
                                    </a:rPr>
                                    <m:t>𝑏</m:t>
                                  </m:r>
                                  <m:r>
                                    <a:rPr lang="sv-SE" sz="2000" b="0" i="1" dirty="0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sv-SE" sz="2000" b="0" i="1" dirty="0" smtClean="0">
                                      <a:latin typeface="Cambria Math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sv-SE" sz="2000" b="0" i="1" dirty="0" smtClean="0">
                                  <a:latin typeface="Cambria Math" charset="0"/>
                                </a:rPr>
                                <m:t>,   </m:t>
                              </m:r>
                              <m:r>
                                <a:rPr lang="sv-SE" sz="2000" b="0" i="1" dirty="0" smtClean="0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sv-SE" sz="2000" b="0" i="1" dirty="0" smtClean="0">
                                  <a:latin typeface="Cambria Math" charset="0"/>
                                </a:rPr>
                                <m:t>≤</m:t>
                              </m:r>
                              <m:r>
                                <a:rPr lang="sv-SE" sz="2000" b="0" i="1" dirty="0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sv-SE" sz="2000" b="0" i="1" dirty="0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sv-SE" sz="2000" b="0" i="1" dirty="0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sv-SE" sz="2000" b="0" i="1" dirty="0" smtClean="0">
                                  <a:latin typeface="Cambria Math" charset="0"/>
                                </a:rPr>
                                <m:t>    0,        </m:t>
                              </m:r>
                              <m:r>
                                <m:rPr>
                                  <m:sty m:val="p"/>
                                </m:rPr>
                                <a:rPr lang="sv-SE" sz="2000" b="0" i="0" dirty="0" smtClean="0">
                                  <a:latin typeface="Cambria Math" charset="0"/>
                                </a:rPr>
                                <m:t>elsewhere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FE5B1FC-5E33-C948-9B7F-E754F11D7E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732" y="149320"/>
                <a:ext cx="3636342" cy="1459630"/>
              </a:xfrm>
              <a:prstGeom prst="rect">
                <a:avLst/>
              </a:prstGeom>
              <a:blipFill>
                <a:blip r:embed="rId3"/>
                <a:stretch>
                  <a:fillRect l="-23611" t="-127350" b="-2162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942D94-85F5-594C-80C8-EB68079F45C8}"/>
                  </a:ext>
                </a:extLst>
              </p:cNvPr>
              <p:cNvSpPr/>
              <p:nvPr/>
            </p:nvSpPr>
            <p:spPr>
              <a:xfrm>
                <a:off x="6709556" y="2070540"/>
                <a:ext cx="4827475" cy="7904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charset="0"/>
                            </a:rPr>
                            <m:t>𝑋</m:t>
                          </m:r>
                        </m:e>
                      </m:d>
                      <m:r>
                        <a:rPr lang="sv-SE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sup>
                        <m:e>
                          <m:r>
                            <a:rPr lang="sv-SE" sz="2000" i="1">
                              <a:latin typeface="Cambria Math" charset="0"/>
                            </a:rPr>
                            <m:t>𝑥</m:t>
                          </m:r>
                          <m:f>
                            <m:fPr>
                              <m:ctrlPr>
                                <a:rPr lang="sv-SE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000" i="1" dirty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v-SE" sz="2000" i="1" dirty="0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sv-SE" sz="2000" i="1" dirty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sv-SE" sz="2000" i="1" dirty="0">
                                  <a:latin typeface="Cambria Math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sv-SE" sz="2000" i="1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  <m:r>
                        <a:rPr lang="sv-SE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i="1">
                              <a:latin typeface="Cambria Math" charset="0"/>
                            </a:rPr>
                            <m:t>𝑎</m:t>
                          </m:r>
                          <m:r>
                            <a:rPr lang="sv-SE" sz="2000" i="1">
                              <a:latin typeface="Cambria Math" charset="0"/>
                            </a:rPr>
                            <m:t>+</m:t>
                          </m:r>
                          <m:r>
                            <a:rPr lang="sv-SE" sz="2000" i="1">
                              <a:latin typeface="Cambria Math" charset="0"/>
                            </a:rPr>
                            <m:t>𝑏</m:t>
                          </m:r>
                        </m:num>
                        <m:den>
                          <m:r>
                            <a:rPr lang="sv-SE" sz="20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942D94-85F5-594C-80C8-EB68079F4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556" y="2070540"/>
                <a:ext cx="4827475" cy="790473"/>
              </a:xfrm>
              <a:prstGeom prst="rect">
                <a:avLst/>
              </a:prstGeom>
              <a:blipFill>
                <a:blip r:embed="rId4"/>
                <a:stretch>
                  <a:fillRect l="-1837" t="-152381" b="-22698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9D5288-5D01-654E-AED9-C9EE707FC271}"/>
                  </a:ext>
                </a:extLst>
              </p:cNvPr>
              <p:cNvSpPr/>
              <p:nvPr/>
            </p:nvSpPr>
            <p:spPr>
              <a:xfrm>
                <a:off x="6659114" y="3468264"/>
                <a:ext cx="4145430" cy="7904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000" i="1">
                                  <a:latin typeface="Cambria Math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sv-SE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0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sv-SE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000" i="1" dirty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v-SE" sz="2000" i="1" dirty="0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sv-SE" sz="2000" i="1" dirty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sv-SE" sz="2000" i="1" dirty="0">
                                  <a:latin typeface="Cambria Math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sv-SE" sz="2000" i="1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  <m:r>
                        <a:rPr lang="sv-SE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9D5288-5D01-654E-AED9-C9EE707FC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114" y="3468264"/>
                <a:ext cx="4145430" cy="790473"/>
              </a:xfrm>
              <a:prstGeom prst="rect">
                <a:avLst/>
              </a:prstGeom>
              <a:blipFill>
                <a:blip r:embed="rId5"/>
                <a:stretch>
                  <a:fillRect t="-152381" b="-22857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4ACCEA2-A323-024A-B3C2-5FAE6CB2D845}"/>
                  </a:ext>
                </a:extLst>
              </p:cNvPr>
              <p:cNvSpPr/>
              <p:nvPr/>
            </p:nvSpPr>
            <p:spPr>
              <a:xfrm>
                <a:off x="6591693" y="4990516"/>
                <a:ext cx="5028463" cy="8065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 dirty="0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sv-SE" sz="20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3(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000" i="1">
                                      <a:latin typeface="Cambria Math" charset="0"/>
                                    </a:rPr>
                                    <m:t>𝑎</m:t>
                                  </m:r>
                                  <m:r>
                                    <a:rPr lang="sv-SE" sz="2000" i="1">
                                      <a:latin typeface="Cambria Math" charset="0"/>
                                    </a:rPr>
                                    <m:t>+</m:t>
                                  </m:r>
                                  <m:r>
                                    <a:rPr lang="sv-SE" sz="2000" i="1">
                                      <a:latin typeface="Cambria Math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sv-SE" sz="2000" i="1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000" i="1">
                                      <a:latin typeface="Cambria Math" charset="0"/>
                                    </a:rPr>
                                    <m:t>𝑏</m:t>
                                  </m:r>
                                  <m:r>
                                    <a:rPr lang="sv-SE" sz="2000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sv-SE" sz="2000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sv-SE" sz="2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sv-SE" sz="2000">
                              <a:latin typeface="Cambria Math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4ACCEA2-A323-024A-B3C2-5FAE6CB2D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93" y="4990516"/>
                <a:ext cx="5028463" cy="806503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40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6072-E27E-8545-BC3E-43B963C7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distribution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A8167A0-8B87-4949-8AB3-9EFBFF8B639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6"/>
                <a:ext cx="7117821" cy="466664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sv-SE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/>
                  <a:t> is zero-mean Gaussian distributed,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𝑥</m:t>
                    </m:r>
                    <m:r>
                      <a:rPr lang="sv-SE" i="1">
                        <a:latin typeface="Cambria Math" charset="0"/>
                      </a:rPr>
                      <m:t>∼</m:t>
                    </m:r>
                    <m:r>
                      <a:rPr lang="sv-SE" i="1">
                        <a:latin typeface="Cambria Math" charset="0"/>
                      </a:rPr>
                      <m:t>𝑁</m:t>
                    </m:r>
                    <m:r>
                      <a:rPr lang="sv-SE" i="1">
                        <a:latin typeface="Cambria Math" charset="0"/>
                      </a:rPr>
                      <m:t>(0,</m:t>
                    </m:r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 charset="0"/>
                          </a:rPr>
                          <m:t>𝜎</m:t>
                        </m:r>
                      </m:e>
                      <m:sup>
                        <m:r>
                          <a:rPr lang="sv-SE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PDF: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sv-SE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sv-SE" i="1">
                                  <a:latin typeface="Cambria Math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sv-SE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i="1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sv-SE" i="1">
                              <a:latin typeface="Cambria Math" charset="0"/>
                            </a:rPr>
                            <m:t>−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sv-SE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sv-SE" i="1">
                                  <a:latin typeface="Cambria Math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sv-SE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Properties: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sv-SE" i="1">
                        <a:latin typeface="Cambria Math" charset="0"/>
                      </a:rPr>
                      <m:t>=0,</m:t>
                    </m:r>
                    <m:r>
                      <a:rPr lang="sv-SE" i="1">
                        <a:latin typeface="Cambria Math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sv-SE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 charset="0"/>
                          </a:rPr>
                          <m:t>𝜎</m:t>
                        </m:r>
                      </m:e>
                      <m:sup>
                        <m:r>
                          <a:rPr lang="sv-SE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sv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A8167A0-8B87-4949-8AB3-9EFBFF8B63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6"/>
                <a:ext cx="7117821" cy="4666643"/>
              </a:xfrm>
              <a:blipFill>
                <a:blip r:embed="rId2"/>
                <a:stretch>
                  <a:fillRect l="-1068" t="-190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37441-A8D2-024F-B1C2-24197E156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DEB64-BB12-D04D-8C65-F676B3FD7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6</a:t>
            </a:fld>
            <a:endParaRPr lang="sv-S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B96FB3-1456-004E-A585-5D1FAC9DE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651" y="2505862"/>
            <a:ext cx="5595349" cy="41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4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3D1C-C803-F643-8516-E1115F9A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Probability density for </a:t>
            </a:r>
            <a:r>
              <a:rPr lang="en-SE" i="1" dirty="0"/>
              <a:t>complex</a:t>
            </a:r>
            <a:r>
              <a:rPr lang="en-SE" dirty="0"/>
              <a:t>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F9BCCF1-3D81-A24C-87CE-A1C78535972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>
                  <a:tabLst>
                    <a:tab pos="1828800" algn="l"/>
                  </a:tabLst>
                </a:pPr>
                <a:r>
                  <a:rPr lang="en-US" dirty="0">
                    <a:sym typeface="Symbol" pitchFamily="18" charset="2"/>
                  </a:rPr>
                  <a:t>Probability density function (PDF):</a:t>
                </a:r>
                <a:r>
                  <a:rPr lang="en-US" dirty="0">
                    <a:latin typeface="Bookman Old Style" pitchFamily="18" charset="0"/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sym typeface="Symbol" pitchFamily="18" charset="2"/>
                      </a:rPr>
                      <m:t>𝑓</m:t>
                    </m:r>
                    <m:r>
                      <a:rPr lang="en-US" sz="2000" i="1" baseline="-25000">
                        <a:latin typeface="Cambria Math" charset="0"/>
                        <a:sym typeface="Symbol" pitchFamily="18" charset="2"/>
                      </a:rPr>
                      <m:t>𝑋</m:t>
                    </m:r>
                    <m:r>
                      <a:rPr lang="en-US" sz="2000" i="1">
                        <a:latin typeface="Cambria Math" charset="0"/>
                        <a:sym typeface="Symbol" pitchFamily="18" charset="2"/>
                      </a:rPr>
                      <m:t>(</m:t>
                    </m:r>
                    <m:r>
                      <a:rPr lang="en-US" sz="2000" i="1">
                        <a:latin typeface="Cambria Math" charset="0"/>
                        <a:sym typeface="Symbol" pitchFamily="18" charset="2"/>
                      </a:rPr>
                      <m:t>𝑥</m:t>
                    </m:r>
                    <m:r>
                      <a:rPr lang="en-US" sz="2000" i="1">
                        <a:latin typeface="Cambria Math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    for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ℂ</m:t>
                    </m:r>
                  </m:oMath>
                </a14:m>
                <a:br>
                  <a:rPr lang="en-US" dirty="0">
                    <a:sym typeface="Symbol" pitchFamily="18" charset="2"/>
                  </a:rPr>
                </a:br>
                <a:endParaRPr lang="en-US" dirty="0">
                  <a:sym typeface="Symbol" pitchFamily="18" charset="2"/>
                </a:endParaRPr>
              </a:p>
              <a:p>
                <a:pPr lvl="1">
                  <a:tabLst>
                    <a:tab pos="1828800" algn="l"/>
                  </a:tabLst>
                </a:pPr>
                <a:r>
                  <a:rPr lang="en-US" dirty="0">
                    <a:sym typeface="Symbol" pitchFamily="18" charset="2"/>
                  </a:rPr>
                  <a:t>Probability of event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⊆</m:t>
                    </m:r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ℂ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: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v-SE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sv-SE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𝑥</m:t>
                            </m:r>
                            <m:r>
                              <a:rPr lang="sv-S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∈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𝐴</m:t>
                            </m:r>
                          </m:e>
                        </m:d>
                        <m:r>
                          <a:rPr lang="sv-SE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</m:e>
                    </m:func>
                    <m:nary>
                      <m:naryPr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𝐴</m:t>
                        </m:r>
                      </m:sub>
                      <m:sup/>
                      <m:e>
                        <m:r>
                          <a:rPr lang="en-US" i="1">
                            <a:latin typeface="Cambria Math" charset="0"/>
                            <a:sym typeface="Symbol" pitchFamily="18" charset="2"/>
                          </a:rPr>
                          <m:t>𝑓</m:t>
                        </m:r>
                        <m:r>
                          <a:rPr lang="en-US" i="1" baseline="-25000">
                            <a:latin typeface="Cambria Math" charset="0"/>
                            <a:sym typeface="Symbol" pitchFamily="18" charset="2"/>
                          </a:rPr>
                          <m:t>𝑋</m:t>
                        </m:r>
                        <m:r>
                          <a:rPr lang="en-US" i="1">
                            <a:latin typeface="Cambria Math" charset="0"/>
                            <a:sym typeface="Symbol" pitchFamily="18" charset="2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  <a:sym typeface="Symbol" pitchFamily="18" charset="2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  <a:sym typeface="Symbol" pitchFamily="18" charset="2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charset="0"/>
                        <a:sym typeface="Symbol" pitchFamily="18" charset="2"/>
                      </a:rPr>
                      <m:t>𝑑𝑥</m:t>
                    </m:r>
                  </m:oMath>
                </a14:m>
                <a:endParaRPr lang="en-US" dirty="0">
                  <a:sym typeface="Symbol" pitchFamily="18" charset="2"/>
                </a:endParaRPr>
              </a:p>
              <a:p>
                <a:pPr lvl="1">
                  <a:tabLst>
                    <a:tab pos="1828800" algn="l"/>
                  </a:tabLst>
                </a:pPr>
                <a:r>
                  <a:rPr lang="en-US" dirty="0">
                    <a:sym typeface="Symbol" pitchFamily="18" charset="2"/>
                  </a:rPr>
                  <a:t>Total probability:		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ℂ</m:t>
                        </m:r>
                      </m:sub>
                      <m:sup/>
                      <m:e>
                        <m:r>
                          <a:rPr lang="en-US" i="1">
                            <a:latin typeface="Cambria Math" charset="0"/>
                            <a:sym typeface="Symbol" pitchFamily="18" charset="2"/>
                          </a:rPr>
                          <m:t>𝑓</m:t>
                        </m:r>
                        <m:r>
                          <a:rPr lang="en-US" i="1" baseline="-25000">
                            <a:latin typeface="Cambria Math" charset="0"/>
                            <a:sym typeface="Symbol" pitchFamily="18" charset="2"/>
                          </a:rPr>
                          <m:t>𝑋</m:t>
                        </m:r>
                        <m:r>
                          <a:rPr lang="en-US" i="1">
                            <a:latin typeface="Cambria Math" charset="0"/>
                            <a:sym typeface="Symbol" pitchFamily="18" charset="2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  <a:sym typeface="Symbol" pitchFamily="18" charset="2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  <a:sym typeface="Symbol" pitchFamily="18" charset="2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charset="0"/>
                        <a:sym typeface="Symbol" pitchFamily="18" charset="2"/>
                      </a:rPr>
                      <m:t>𝑑𝑥</m:t>
                    </m:r>
                    <m:r>
                      <a:rPr lang="en-US" i="1">
                        <a:latin typeface="Cambria Math" charset="0"/>
                        <a:sym typeface="Symbol" pitchFamily="18" charset="2"/>
                      </a:rPr>
                      <m:t> = 1</m:t>
                    </m:r>
                  </m:oMath>
                </a14:m>
                <a:endParaRPr lang="sv-SE" dirty="0">
                  <a:sym typeface="Symbol" pitchFamily="18" charset="2"/>
                </a:endParaRPr>
              </a:p>
              <a:p>
                <a:pPr lvl="1">
                  <a:tabLst>
                    <a:tab pos="1828800" algn="l"/>
                  </a:tabLst>
                </a:pPr>
                <a:endParaRPr lang="en-US" dirty="0">
                  <a:sym typeface="Symbol" pitchFamily="18" charset="2"/>
                </a:endParaRPr>
              </a:p>
              <a:p>
                <a:pPr>
                  <a:tabLst>
                    <a:tab pos="1828800" algn="l"/>
                  </a:tabLst>
                </a:pPr>
                <a:r>
                  <a:rPr lang="en-US" dirty="0">
                    <a:sym typeface="Symbol" pitchFamily="18" charset="2"/>
                  </a:rPr>
                  <a:t>Mean:			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sv-SE" i="1">
                        <a:latin typeface="Cambria Math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ℂ</m:t>
                        </m:r>
                      </m:sub>
                      <m:sup/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  <a:sym typeface="Symbol" pitchFamily="18" charset="2"/>
                          </a:rPr>
                          <m:t>𝑓</m:t>
                        </m:r>
                        <m:r>
                          <a:rPr lang="en-US" i="1" baseline="-25000">
                            <a:latin typeface="Cambria Math" charset="0"/>
                            <a:sym typeface="Symbol" pitchFamily="18" charset="2"/>
                          </a:rPr>
                          <m:t>𝑋</m:t>
                        </m:r>
                        <m:r>
                          <a:rPr lang="en-US" i="1">
                            <a:latin typeface="Cambria Math" charset="0"/>
                            <a:sym typeface="Symbol" pitchFamily="18" charset="2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  <a:sym typeface="Symbol" pitchFamily="18" charset="2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  <a:sym typeface="Symbol" pitchFamily="18" charset="2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charset="0"/>
                        <a:sym typeface="Symbol" pitchFamily="18" charset="2"/>
                      </a:rPr>
                      <m:t>𝑑𝑥</m:t>
                    </m:r>
                  </m:oMath>
                </a14:m>
                <a:endParaRPr lang="en-US" dirty="0">
                  <a:sym typeface="Symbol" pitchFamily="18" charset="2"/>
                </a:endParaRPr>
              </a:p>
              <a:p>
                <a:pPr>
                  <a:tabLst>
                    <a:tab pos="1828800" algn="l"/>
                  </a:tabLst>
                </a:pPr>
                <a:r>
                  <a:rPr lang="en-US" dirty="0"/>
                  <a:t>Quadratic mean:		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sv-SE" i="1">
                        <a:latin typeface="Cambria Math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ℂ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  <a:sym typeface="Symbol" pitchFamily="18" charset="2"/>
                          </a:rPr>
                          <m:t>𝑓</m:t>
                        </m:r>
                        <m:r>
                          <a:rPr lang="en-US" i="1" baseline="-25000">
                            <a:latin typeface="Cambria Math" charset="0"/>
                            <a:sym typeface="Symbol" pitchFamily="18" charset="2"/>
                          </a:rPr>
                          <m:t>𝑋</m:t>
                        </m:r>
                        <m:r>
                          <a:rPr lang="en-US" i="1">
                            <a:latin typeface="Cambria Math" charset="0"/>
                            <a:sym typeface="Symbol" pitchFamily="18" charset="2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  <a:sym typeface="Symbol" pitchFamily="18" charset="2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  <a:sym typeface="Symbol" pitchFamily="18" charset="2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charset="0"/>
                        <a:sym typeface="Symbol" pitchFamily="18" charset="2"/>
                      </a:rPr>
                      <m:t>𝑑𝑥</m:t>
                    </m:r>
                  </m:oMath>
                </a14:m>
                <a:endParaRPr lang="en-US" dirty="0">
                  <a:sym typeface="Symbol" pitchFamily="18" charset="2"/>
                </a:endParaRPr>
              </a:p>
              <a:p>
                <a:pPr>
                  <a:tabLst>
                    <a:tab pos="1828800" algn="l"/>
                  </a:tabLst>
                </a:pPr>
                <a:r>
                  <a:rPr lang="en-US" dirty="0">
                    <a:sym typeface="Symbol" pitchFamily="18" charset="2"/>
                  </a:rPr>
                  <a:t>Variance:	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𝑉𝑎𝑟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}=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{</m:t>
                    </m:r>
                    <m:sSup>
                      <m:sSupPr>
                        <m:ctrlPr>
                          <a:rPr lang="sv-SE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𝑋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𝐸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sv-SE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 }=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{</m:t>
                    </m:r>
                    <m:sSup>
                      <m:sSupPr>
                        <m:ctrlPr>
                          <a:rPr lang="sv-SE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sv-SE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sv-SE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}−</m:t>
                    </m:r>
                    <m:sSup>
                      <m:sSupPr>
                        <m:ctrlPr>
                          <a:rPr lang="sv-SE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𝐸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sv-SE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F9BCCF1-3D81-A24C-87CE-A1C785359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1" t="-2181" b="-46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A5645-E042-6241-A3E0-9DB506C2C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1FE98-3999-EA47-8FB0-BB987A619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7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28BB146-0534-BE45-8663-303DE4733F05}"/>
                  </a:ext>
                </a:extLst>
              </p:cNvPr>
              <p:cNvSpPr/>
              <p:nvPr/>
            </p:nvSpPr>
            <p:spPr>
              <a:xfrm>
                <a:off x="3443641" y="5740723"/>
                <a:ext cx="5304717" cy="80418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600"/>
                  </a:spcAft>
                </a:pPr>
                <a:r>
                  <a:rPr lang="en-SE" sz="2000" b="1" dirty="0">
                    <a:solidFill>
                      <a:schemeClr val="tx1"/>
                    </a:solidFill>
                  </a:rPr>
                  <a:t>New variable: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𝑐𝑋</m:t>
                    </m:r>
                  </m:oMath>
                </a14:m>
                <a:endParaRPr lang="en-SE" sz="20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𝑋</m:t>
                          </m:r>
                        </m:e>
                      </m:d>
                      <m:r>
                        <a:rPr lang="sv-S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sv-S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v-S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v-S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sv-S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v-S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28BB146-0534-BE45-8663-303DE4733F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641" y="5740723"/>
                <a:ext cx="5304717" cy="804183"/>
              </a:xfrm>
              <a:prstGeom prst="rect">
                <a:avLst/>
              </a:prstGeom>
              <a:blipFill>
                <a:blip r:embed="rId3"/>
                <a:stretch>
                  <a:fillRect t="-1538" b="-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04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6072-E27E-8545-BC3E-43B963C7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Gaussian Distribution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A8167A0-8B87-4949-8AB3-9EFBFF8B639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6931555" cy="4885264"/>
              </a:xfrm>
            </p:spPr>
            <p:txBody>
              <a:bodyPr/>
              <a:lstStyle/>
              <a:p>
                <a:r>
                  <a:rPr lang="sv-SE" dirty="0"/>
                  <a:t>Consider independent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sv-SE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𝑅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sv-SE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sv-SE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𝐼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∼</m:t>
                    </m:r>
                    <m:r>
                      <a:rPr lang="sv-SE" i="1">
                        <a:latin typeface="Cambria Math" charset="0"/>
                      </a:rPr>
                      <m:t>𝑁</m:t>
                    </m:r>
                    <m:r>
                      <a:rPr lang="sv-SE" i="1">
                        <a:latin typeface="Cambria Math" charset="0"/>
                      </a:rPr>
                      <m:t>(0,</m:t>
                    </m:r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 charset="0"/>
                          </a:rPr>
                          <m:t>𝜎</m:t>
                        </m:r>
                      </m:e>
                      <m:sup>
                        <m:r>
                          <a:rPr lang="sv-SE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sv-SE" i="1">
                        <a:latin typeface="Cambria Math" charset="0"/>
                      </a:rPr>
                      <m:t>/2)</m:t>
                    </m:r>
                  </m:oMath>
                </a14:m>
                <a:endParaRPr lang="sv-SE" i="1" dirty="0">
                  <a:latin typeface="Cambria Math" charset="0"/>
                </a:endParaRPr>
              </a:p>
              <a:p>
                <a:pPr lvl="1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𝑥</m:t>
                    </m:r>
                    <m:r>
                      <a:rPr lang="sv-SE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sv-SE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sv-SE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𝑅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+</m:t>
                    </m:r>
                    <m:r>
                      <a:rPr lang="sv-SE" i="1">
                        <a:latin typeface="Cambria Math" charset="0"/>
                      </a:rPr>
                      <m:t>𝑗</m:t>
                    </m:r>
                    <m:sSub>
                      <m:sSubPr>
                        <m:ctrlPr>
                          <a:rPr lang="sv-SE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sv-SE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is circularly symmetric complex Gaussian distributed</a:t>
                </a:r>
                <a:br>
                  <a:rPr lang="en-US" dirty="0"/>
                </a:br>
                <a:endParaRPr lang="en-US" dirty="0"/>
              </a:p>
              <a:p>
                <a:pPr marL="457200" lvl="1" indent="0">
                  <a:spcAft>
                    <a:spcPts val="600"/>
                  </a:spcAft>
                  <a:buNone/>
                </a:pPr>
                <a:r>
                  <a:rPr lang="sv-SE" dirty="0"/>
                  <a:t>  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𝑥</m:t>
                    </m:r>
                    <m:r>
                      <a:rPr lang="sv-SE" i="1">
                        <a:latin typeface="Cambria Math" charset="0"/>
                      </a:rPr>
                      <m:t>∼</m:t>
                    </m:r>
                    <m:r>
                      <a:rPr lang="sv-SE" i="1">
                        <a:latin typeface="Cambria Math" charset="0"/>
                      </a:rPr>
                      <m:t>𝐶𝑁</m:t>
                    </m:r>
                    <m:r>
                      <a:rPr lang="sv-SE" i="1">
                        <a:latin typeface="Cambria Math" charset="0"/>
                      </a:rPr>
                      <m:t>(0,</m:t>
                    </m:r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 charset="0"/>
                          </a:rPr>
                          <m:t>𝜎</m:t>
                        </m:r>
                      </m:e>
                      <m:sup>
                        <m:r>
                          <a:rPr lang="sv-SE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sv-SE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, with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sv-SE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sv-SE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sv-S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sv-SE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sv-SE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sv-S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sv-SE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sv-S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sv-S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sv-SE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sv-SE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sv-SE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sv-SE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f>
                        <m:fPr>
                          <m:ctrlPr>
                            <a:rPr lang="sv-SE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sv-SE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sv-SE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sv-SE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sv-SE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sv-SE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sv-SE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sv-SE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sv-SE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𝐼</m:t>
                                  </m:r>
                                </m:sub>
                                <m:sup>
                                  <m:r>
                                    <a:rPr lang="sv-SE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sv-SE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sv-SE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sv-SE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sv-SE" i="1">
                              <a:latin typeface="Cambria Math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sv-SE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i="1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sv-SE" i="1">
                              <a:latin typeface="Cambria Math" charset="0"/>
                            </a:rPr>
                            <m:t>−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sv-SE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sv-SE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150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dirty="0"/>
                  <a:t>Properties: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sv-SE" i="1">
                        <a:latin typeface="Cambria Math" charset="0"/>
                      </a:rPr>
                      <m:t>=0,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{"/>
                        <m:endChr m:val="}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v-SE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 charset="0"/>
                          </a:rPr>
                          <m:t>𝜎</m:t>
                        </m:r>
                      </m:e>
                      <m:sup>
                        <m:r>
                          <a:rPr lang="sv-SE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A8167A0-8B87-4949-8AB3-9EFBFF8B63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6931555" cy="4885264"/>
              </a:xfrm>
              <a:blipFill>
                <a:blip r:embed="rId2"/>
                <a:stretch>
                  <a:fillRect l="-1280" t="-1818" r="-12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37441-A8D2-024F-B1C2-24197E156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DEB64-BB12-D04D-8C65-F676B3FD7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8</a:t>
            </a:fld>
            <a:endParaRPr lang="sv-SE" dirty="0"/>
          </a:p>
        </p:txBody>
      </p:sp>
      <p:pic>
        <p:nvPicPr>
          <p:cNvPr id="9" name="Picture 8" descr="A picture containing computer&#10;&#10;Description automatically generated">
            <a:extLst>
              <a:ext uri="{FF2B5EF4-FFF2-40B4-BE49-F238E27FC236}">
                <a16:creationId xmlns:a16="http://schemas.microsoft.com/office/drawing/2014/main" id="{B4B039CB-C897-4343-9788-F29BF0F24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902" y="2946397"/>
            <a:ext cx="5190242" cy="37692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7CE77C4-2335-CF4D-BB94-9F92540351C5}"/>
                  </a:ext>
                </a:extLst>
              </p:cNvPr>
              <p:cNvSpPr/>
              <p:nvPr/>
            </p:nvSpPr>
            <p:spPr>
              <a:xfrm>
                <a:off x="8446194" y="1900741"/>
                <a:ext cx="2825117" cy="8244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SzTx/>
                  <a:buNone/>
                </a:pPr>
                <a:r>
                  <a:rPr lang="sv-SE" sz="2000" dirty="0">
                    <a:latin typeface="Georgia" panose="02040502050405020303" pitchFamily="18" charset="0"/>
                  </a:rPr>
                  <a:t>Circular </a:t>
                </a:r>
                <a:r>
                  <a:rPr lang="sv-SE" sz="2000" dirty="0" err="1">
                    <a:latin typeface="Georgia" panose="02040502050405020303" pitchFamily="18" charset="0"/>
                  </a:rPr>
                  <a:t>symmetry</a:t>
                </a:r>
                <a:r>
                  <a:rPr lang="sv-SE" sz="2000" dirty="0">
                    <a:latin typeface="Georgia" panose="02040502050405020303" pitchFamily="18" charset="0"/>
                  </a:rPr>
                  <a:t>:</a:t>
                </a:r>
              </a:p>
              <a:p>
                <a:pPr marL="0" indent="0" algn="l">
                  <a:spcBef>
                    <a:spcPts val="120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sv-SE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0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v-SE" sz="20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v-SE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sup>
                          </m:sSup>
                        </m:e>
                      </m:d>
                      <m:r>
                        <a:rPr lang="sv-SE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sv-SE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sz="2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v-SE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7CE77C4-2335-CF4D-BB94-9F9254035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194" y="1900741"/>
                <a:ext cx="2825117" cy="824456"/>
              </a:xfrm>
              <a:prstGeom prst="rect">
                <a:avLst/>
              </a:prstGeom>
              <a:blipFill>
                <a:blip r:embed="rId4"/>
                <a:stretch>
                  <a:fillRect t="-4478" b="-29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3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51079-58A7-824F-A973-0F382603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Multivariate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F5FDD89-4646-CC45-816C-8217398B7F0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3" y="1567543"/>
                <a:ext cx="9670576" cy="4329102"/>
              </a:xfrm>
            </p:spPr>
            <p:txBody>
              <a:bodyPr/>
              <a:lstStyle/>
              <a:p>
                <a:r>
                  <a:rPr lang="en-SE" dirty="0"/>
                  <a:t>Vector with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SE" dirty="0"/>
                  <a:t> random variables:       	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SE" dirty="0"/>
              </a:p>
              <a:p>
                <a:endParaRPr lang="en-SE" dirty="0"/>
              </a:p>
              <a:p>
                <a:r>
                  <a:rPr lang="en-SE" dirty="0"/>
                  <a:t>Mean value: 				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SE" dirty="0"/>
              </a:p>
              <a:p>
                <a:pPr lvl="1"/>
                <a:endParaRPr lang="en-SE" dirty="0"/>
              </a:p>
              <a:p>
                <a:r>
                  <a:rPr lang="en-SE" dirty="0"/>
                  <a:t>Covariance matrix: 		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begChr m:val="{"/>
                        <m:endChr m:val="}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v-SE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SE" dirty="0"/>
              </a:p>
              <a:p>
                <a:pPr lvl="2"/>
                <a:r>
                  <a:rPr lang="en-SE" dirty="0"/>
                  <a:t>Diagonal, element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E" dirty="0"/>
                  <a:t>: 	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{"/>
                        <m:endChr m:val="}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SE" dirty="0"/>
              </a:p>
              <a:p>
                <a:pPr lvl="2"/>
                <a:r>
                  <a:rPr lang="en-SE" dirty="0"/>
                  <a:t>Element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SE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E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E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E" dirty="0"/>
                  <a:t>:		</a:t>
                </a:r>
                <a14:m>
                  <m:oMath xmlns:m="http://schemas.openxmlformats.org/officeDocument/2006/math">
                    <m:r>
                      <a:rPr lang="sv-SE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sv-SE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v-SE" b="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sv-SE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sv-SE" b="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v-S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b="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sv-SE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F5FDD89-4646-CC45-816C-8217398B7F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3" y="1567543"/>
                <a:ext cx="9670576" cy="4329102"/>
              </a:xfrm>
              <a:blipFill>
                <a:blip r:embed="rId2"/>
                <a:stretch>
                  <a:fillRect l="-786" t="-877" b="-11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2D940-E06E-3A42-859F-F7D10A8A9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5FF8E-6D37-8A47-83B9-C5924B008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3240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rt and fini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CD006F72-7756-C141-A149-13FAB4F65DDB}"/>
    </a:ext>
  </a:extLst>
</a:theme>
</file>

<file path=ppt/theme/theme2.xml><?xml version="1.0" encoding="utf-8"?>
<a:theme xmlns:a="http://schemas.openxmlformats.org/drawingml/2006/main" name="Whit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A9B7757E-DA71-894F-A9B1-BE52504F7766}"/>
    </a:ext>
  </a:extLst>
</a:theme>
</file>

<file path=ppt/theme/theme3.xml><?xml version="1.0" encoding="utf-8"?>
<a:theme xmlns:a="http://schemas.openxmlformats.org/drawingml/2006/main" name="Black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51B92478-41F4-8F4A-82A0-E5FAF54CE102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55F16C3BC0741BECCEF78E59294ED" ma:contentTypeVersion="7" ma:contentTypeDescription="Create a new document." ma:contentTypeScope="" ma:versionID="709333aaeed0b3db26f60f9c2df8959a">
  <xsd:schema xmlns:xsd="http://www.w3.org/2001/XMLSchema" xmlns:xs="http://www.w3.org/2001/XMLSchema" xmlns:p="http://schemas.microsoft.com/office/2006/metadata/properties" xmlns:ns2="a5aea428-1722-47f0-acbf-e195f738e188" targetNamespace="http://schemas.microsoft.com/office/2006/metadata/properties" ma:root="true" ma:fieldsID="2ba064546e06e115a80d3f5fe687bac9" ns2:_="">
    <xsd:import namespace="a5aea428-1722-47f0-acbf-e195f738e1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ea428-1722-47f0-acbf-e195f738e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Notes" ma:index="13" nillable="true" ma:displayName="Notes" ma:description="Description of contents" ma:format="Dropdown" ma:internalName="Note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a5aea428-1722-47f0-acbf-e195f738e188" xsi:nil="true"/>
  </documentManagement>
</p:properties>
</file>

<file path=customXml/itemProps1.xml><?xml version="1.0" encoding="utf-8"?>
<ds:datastoreItem xmlns:ds="http://schemas.openxmlformats.org/officeDocument/2006/customXml" ds:itemID="{4E6C0BFB-7B7D-4275-A53B-E27E48C5E0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aea428-1722-47f0-acbf-e195f738e1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319BF0-57E1-4878-B48D-94EA12B11E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FE17CC-CFFB-40D4-8FF9-C25CBCDADBD5}">
  <ds:schemaRefs>
    <ds:schemaRef ds:uri="http://schemas.microsoft.com/office/2006/metadata/properties"/>
    <ds:schemaRef ds:uri="http://schemas.microsoft.com/office/infopath/2007/PartnerControls"/>
    <ds:schemaRef ds:uri="a5aea428-1722-47f0-acbf-e195f738e18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 and finish</Template>
  <TotalTime>7140</TotalTime>
  <Words>701</Words>
  <Application>Microsoft Macintosh PowerPoint</Application>
  <PresentationFormat>Widescreen</PresentationFormat>
  <Paragraphs>177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Bookman Old Style</vt:lpstr>
      <vt:lpstr>Calibri</vt:lpstr>
      <vt:lpstr>Cambria Math</vt:lpstr>
      <vt:lpstr>Georgia</vt:lpstr>
      <vt:lpstr>KorolevLiU Medium</vt:lpstr>
      <vt:lpstr>Wingdings</vt:lpstr>
      <vt:lpstr>Start and finish</vt:lpstr>
      <vt:lpstr>White slides</vt:lpstr>
      <vt:lpstr>Black slides</vt:lpstr>
      <vt:lpstr>PowerPoint Presentation</vt:lpstr>
      <vt:lpstr>Outline</vt:lpstr>
      <vt:lpstr>Random variable</vt:lpstr>
      <vt:lpstr>Probability density for real variables</vt:lpstr>
      <vt:lpstr>Mean and variance</vt:lpstr>
      <vt:lpstr>Gaussian distribution</vt:lpstr>
      <vt:lpstr>Probability density for complex variables</vt:lpstr>
      <vt:lpstr>Complex Gaussian Distribution</vt:lpstr>
      <vt:lpstr>Multivariate distribution</vt:lpstr>
      <vt:lpstr>Complex Gaussian vectors</vt:lpstr>
      <vt:lpstr>Random process</vt:lpstr>
      <vt:lpstr>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Widescreen presentation with LiU typography</dc:title>
  <dc:subject/>
  <dc:creator>Emil Björnson</dc:creator>
  <cp:keywords/>
  <dc:description/>
  <cp:lastModifiedBy>Emil Björnson</cp:lastModifiedBy>
  <cp:revision>33</cp:revision>
  <cp:lastPrinted>2017-10-06T09:53:20Z</cp:lastPrinted>
  <dcterms:created xsi:type="dcterms:W3CDTF">2020-03-25T16:20:45Z</dcterms:created>
  <dcterms:modified xsi:type="dcterms:W3CDTF">2021-03-22T07:49:06Z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0x010100D9E55F16C3BC0741BECCEF78E59294ED</vt:lpwstr>
  </property>
</Properties>
</file>